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09" r:id="rId5"/>
    <p:sldMasterId id="2147483725" r:id="rId6"/>
    <p:sldMasterId id="2147483756" r:id="rId7"/>
    <p:sldMasterId id="2147483791" r:id="rId8"/>
  </p:sldMasterIdLst>
  <p:notesMasterIdLst>
    <p:notesMasterId r:id="rId15"/>
  </p:notesMasterIdLst>
  <p:sldIdLst>
    <p:sldId id="8868" r:id="rId9"/>
    <p:sldId id="8882" r:id="rId10"/>
    <p:sldId id="8872" r:id="rId11"/>
    <p:sldId id="8869" r:id="rId12"/>
    <p:sldId id="8870" r:id="rId13"/>
    <p:sldId id="8871" r:id="rId14"/>
  </p:sldIdLst>
  <p:sldSz cx="12192000" cy="6858000"/>
  <p:notesSz cx="6858000" cy="27146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12" userDrawn="1">
          <p15:clr>
            <a:srgbClr val="A4A3A4"/>
          </p15:clr>
        </p15:guide>
        <p15:guide id="2" orient="horz" pos="220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872C70-72E9-D0B8-939E-2130787624B4}" name="Ankita Kirti" initials="AK" userId="S::ankirti@microsoft.com::1f8fc06b-dfdf-40c4-a479-d05991dfaee7" providerId="AD"/>
  <p188:author id="{476DE779-B272-3EA2-377C-EB8C497E183B}" name="Mike Hollinshead" initials="MH" userId="S::mikeholl@microsoft.com::83e9fe77-7c2a-4ccf-87c9-fa244dd2e7b2" providerId="AD"/>
  <p188:author id="{C10136A0-1E24-A9AA-F71D-51737DA2A350}" name="Matt Wolodarsky" initials="MW" userId="S::matthw@microsoft.com::99356ab2-d6c6-4013-9538-a530dfe301a2" providerId="AD"/>
  <p188:author id="{1BD902CF-BA44-CBF3-0E5C-EA13AACCC8F9}" name="Kelli Kreiter" initials="KK" userId="S::kekreite@microsoft.com::d6aab51d-87af-454a-b2e6-10b584f1d1ae" providerId="AD"/>
  <p188:author id="{2E9D17F3-3B01-0828-7932-57CB704DB1E1}" name="Jacob Mrozek" initials="JM" userId="S::jacob.h.mrozek_avanade.com#ext#@microsoft.onmicrosoft.com::ba1e1fe1-8a12-4808-9c1b-e32269bd3a1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elli Kreiter" initials="KK" lastIdx="1" clrIdx="0">
    <p:extLst>
      <p:ext uri="{19B8F6BF-5375-455C-9EA6-DF929625EA0E}">
        <p15:presenceInfo xmlns:p15="http://schemas.microsoft.com/office/powerpoint/2012/main" userId="S::kekreite@microsoft.com::d6aab51d-87af-454a-b2e6-10b584f1d1ae" providerId="AD"/>
      </p:ext>
    </p:extLst>
  </p:cmAuthor>
  <p:cmAuthor id="2" name="Jacob Mrozek" initials="JM" lastIdx="1" clrIdx="1">
    <p:extLst>
      <p:ext uri="{19B8F6BF-5375-455C-9EA6-DF929625EA0E}">
        <p15:presenceInfo xmlns:p15="http://schemas.microsoft.com/office/powerpoint/2012/main" userId="S::jacob.h.mrozek_avanade.com#ext#@microsoft.onmicrosoft.com::ba1e1fe1-8a12-4808-9c1b-e32269bd3a17" providerId="AD"/>
      </p:ext>
    </p:extLst>
  </p:cmAuthor>
  <p:cmAuthor id="3" name="Matt Wolodarsky" initials="MW" lastIdx="24" clrIdx="2">
    <p:extLst>
      <p:ext uri="{19B8F6BF-5375-455C-9EA6-DF929625EA0E}">
        <p15:presenceInfo xmlns:p15="http://schemas.microsoft.com/office/powerpoint/2012/main" userId="S::matthw@microsoft.com::99356ab2-d6c6-4013-9538-a530dfe301a2" providerId="AD"/>
      </p:ext>
    </p:extLst>
  </p:cmAuthor>
  <p:cmAuthor id="4" name="Ankita Kirti" initials="AK" lastIdx="14" clrIdx="3">
    <p:extLst>
      <p:ext uri="{19B8F6BF-5375-455C-9EA6-DF929625EA0E}">
        <p15:presenceInfo xmlns:p15="http://schemas.microsoft.com/office/powerpoint/2012/main" userId="S::ankirti@microsoft.com::1f8fc06b-dfdf-40c4-a479-d05991dfaee7" providerId="AD"/>
      </p:ext>
    </p:extLst>
  </p:cmAuthor>
  <p:cmAuthor id="5" name="Mike Hollinshead" initials="MH" lastIdx="7" clrIdx="4">
    <p:extLst>
      <p:ext uri="{19B8F6BF-5375-455C-9EA6-DF929625EA0E}">
        <p15:presenceInfo xmlns:p15="http://schemas.microsoft.com/office/powerpoint/2012/main" userId="S::mikeholl@microsoft.com::83e9fe77-7c2a-4ccf-87c9-fa244dd2e7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288"/>
    <a:srgbClr val="0E4F51"/>
    <a:srgbClr val="2FE5CF"/>
    <a:srgbClr val="37C5CF"/>
    <a:srgbClr val="F0F0F0"/>
    <a:srgbClr val="D3BBE5"/>
    <a:srgbClr val="C42B3B"/>
    <a:srgbClr val="E9E9E9"/>
    <a:srgbClr val="C801AC"/>
    <a:srgbClr val="FAF9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7DAEF7-3BC3-4CD9-B236-6F042ED00BA2}" v="975" dt="2020-06-30T02:12:42.0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12"/>
        <p:guide orient="horz" pos="220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2.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ia Blasich" userId="19c5ad2f0aba7115" providerId="LiveId" clId="{45C9397C-DC1D-46C4-9794-BF9F361A507D}"/>
    <pc:docChg chg="delSld modSld">
      <pc:chgData name="Victoria Blasich" userId="19c5ad2f0aba7115" providerId="LiveId" clId="{45C9397C-DC1D-46C4-9794-BF9F361A507D}" dt="2020-06-29T22:36:12.014" v="8" actId="47"/>
      <pc:docMkLst>
        <pc:docMk/>
      </pc:docMkLst>
      <pc:sldChg chg="modSp mod">
        <pc:chgData name="Victoria Blasich" userId="19c5ad2f0aba7115" providerId="LiveId" clId="{45C9397C-DC1D-46C4-9794-BF9F361A507D}" dt="2020-06-29T22:35:27.131" v="7" actId="20577"/>
        <pc:sldMkLst>
          <pc:docMk/>
          <pc:sldMk cId="3883352428" sldId="8868"/>
        </pc:sldMkLst>
        <pc:spChg chg="mod">
          <ac:chgData name="Victoria Blasich" userId="19c5ad2f0aba7115" providerId="LiveId" clId="{45C9397C-DC1D-46C4-9794-BF9F361A507D}" dt="2020-06-29T22:35:27.131" v="7" actId="20577"/>
          <ac:spMkLst>
            <pc:docMk/>
            <pc:sldMk cId="3883352428" sldId="8868"/>
            <ac:spMk id="3" creationId="{F5485770-C5B7-424E-90CA-BD8A895E383E}"/>
          </ac:spMkLst>
        </pc:spChg>
      </pc:sldChg>
      <pc:sldChg chg="del">
        <pc:chgData name="Victoria Blasich" userId="19c5ad2f0aba7115" providerId="LiveId" clId="{45C9397C-DC1D-46C4-9794-BF9F361A507D}" dt="2020-06-29T22:36:12.014" v="8" actId="47"/>
        <pc:sldMkLst>
          <pc:docMk/>
          <pc:sldMk cId="3877125962" sldId="8873"/>
        </pc:sldMkLst>
      </pc:sldChg>
      <pc:sldChg chg="del">
        <pc:chgData name="Victoria Blasich" userId="19c5ad2f0aba7115" providerId="LiveId" clId="{45C9397C-DC1D-46C4-9794-BF9F361A507D}" dt="2020-06-29T22:36:12.014" v="8" actId="47"/>
        <pc:sldMkLst>
          <pc:docMk/>
          <pc:sldMk cId="2704246555" sldId="8874"/>
        </pc:sldMkLst>
      </pc:sldChg>
      <pc:sldChg chg="del">
        <pc:chgData name="Victoria Blasich" userId="19c5ad2f0aba7115" providerId="LiveId" clId="{45C9397C-DC1D-46C4-9794-BF9F361A507D}" dt="2020-06-29T22:36:12.014" v="8" actId="47"/>
        <pc:sldMkLst>
          <pc:docMk/>
          <pc:sldMk cId="1135441245" sldId="8875"/>
        </pc:sldMkLst>
      </pc:sldChg>
      <pc:sldChg chg="del">
        <pc:chgData name="Victoria Blasich" userId="19c5ad2f0aba7115" providerId="LiveId" clId="{45C9397C-DC1D-46C4-9794-BF9F361A507D}" dt="2020-06-29T22:36:12.014" v="8" actId="47"/>
        <pc:sldMkLst>
          <pc:docMk/>
          <pc:sldMk cId="3047759084" sldId="8876"/>
        </pc:sldMkLst>
      </pc:sldChg>
      <pc:sldChg chg="del">
        <pc:chgData name="Victoria Blasich" userId="19c5ad2f0aba7115" providerId="LiveId" clId="{45C9397C-DC1D-46C4-9794-BF9F361A507D}" dt="2020-06-29T22:36:12.014" v="8" actId="47"/>
        <pc:sldMkLst>
          <pc:docMk/>
          <pc:sldMk cId="3381894622" sldId="8877"/>
        </pc:sldMkLst>
      </pc:sldChg>
      <pc:sldChg chg="del">
        <pc:chgData name="Victoria Blasich" userId="19c5ad2f0aba7115" providerId="LiveId" clId="{45C9397C-DC1D-46C4-9794-BF9F361A507D}" dt="2020-06-29T22:36:12.014" v="8" actId="47"/>
        <pc:sldMkLst>
          <pc:docMk/>
          <pc:sldMk cId="2633085276" sldId="8878"/>
        </pc:sldMkLst>
      </pc:sldChg>
      <pc:sldChg chg="del">
        <pc:chgData name="Victoria Blasich" userId="19c5ad2f0aba7115" providerId="LiveId" clId="{45C9397C-DC1D-46C4-9794-BF9F361A507D}" dt="2020-06-29T22:36:12.014" v="8" actId="47"/>
        <pc:sldMkLst>
          <pc:docMk/>
          <pc:sldMk cId="2132777068" sldId="8879"/>
        </pc:sldMkLst>
      </pc:sldChg>
      <pc:sldChg chg="del">
        <pc:chgData name="Victoria Blasich" userId="19c5ad2f0aba7115" providerId="LiveId" clId="{45C9397C-DC1D-46C4-9794-BF9F361A507D}" dt="2020-06-29T22:36:12.014" v="8" actId="47"/>
        <pc:sldMkLst>
          <pc:docMk/>
          <pc:sldMk cId="173932311" sldId="8880"/>
        </pc:sldMkLst>
      </pc:sldChg>
      <pc:sldChg chg="del">
        <pc:chgData name="Victoria Blasich" userId="19c5ad2f0aba7115" providerId="LiveId" clId="{45C9397C-DC1D-46C4-9794-BF9F361A507D}" dt="2020-06-29T22:36:12.014" v="8" actId="47"/>
        <pc:sldMkLst>
          <pc:docMk/>
          <pc:sldMk cId="2135076906" sldId="8881"/>
        </pc:sldMkLst>
      </pc:sldChg>
      <pc:sldChg chg="del">
        <pc:chgData name="Victoria Blasich" userId="19c5ad2f0aba7115" providerId="LiveId" clId="{45C9397C-DC1D-46C4-9794-BF9F361A507D}" dt="2020-06-29T22:36:12.014" v="8" actId="47"/>
        <pc:sldMkLst>
          <pc:docMk/>
          <pc:sldMk cId="2377845879" sldId="8883"/>
        </pc:sldMkLst>
      </pc:sldChg>
    </pc:docChg>
  </pc:docChgLst>
  <pc:docChgLst>
    <pc:chgData name="Matt Wolodarsky" userId="99356ab2-d6c6-4013-9538-a530dfe301a2" providerId="ADAL" clId="{497DAEF7-3BC3-4CD9-B236-6F042ED00BA2}"/>
    <pc:docChg chg="custSel modSld">
      <pc:chgData name="Matt Wolodarsky" userId="99356ab2-d6c6-4013-9538-a530dfe301a2" providerId="ADAL" clId="{497DAEF7-3BC3-4CD9-B236-6F042ED00BA2}" dt="2020-06-30T02:12:42.012" v="974" actId="20577"/>
      <pc:docMkLst>
        <pc:docMk/>
      </pc:docMkLst>
      <pc:sldChg chg="modNotesTx">
        <pc:chgData name="Matt Wolodarsky" userId="99356ab2-d6c6-4013-9538-a530dfe301a2" providerId="ADAL" clId="{497DAEF7-3BC3-4CD9-B236-6F042ED00BA2}" dt="2020-06-30T02:06:18.346" v="259" actId="20577"/>
        <pc:sldMkLst>
          <pc:docMk/>
          <pc:sldMk cId="533763469" sldId="8869"/>
        </pc:sldMkLst>
      </pc:sldChg>
      <pc:sldChg chg="modSp mod modNotesTx">
        <pc:chgData name="Matt Wolodarsky" userId="99356ab2-d6c6-4013-9538-a530dfe301a2" providerId="ADAL" clId="{497DAEF7-3BC3-4CD9-B236-6F042ED00BA2}" dt="2020-06-30T02:09:05.560" v="618" actId="20577"/>
        <pc:sldMkLst>
          <pc:docMk/>
          <pc:sldMk cId="4008952691" sldId="8870"/>
        </pc:sldMkLst>
        <pc:spChg chg="mod">
          <ac:chgData name="Matt Wolodarsky" userId="99356ab2-d6c6-4013-9538-a530dfe301a2" providerId="ADAL" clId="{497DAEF7-3BC3-4CD9-B236-6F042ED00BA2}" dt="2020-06-30T02:06:46.117" v="286" actId="1038"/>
          <ac:spMkLst>
            <pc:docMk/>
            <pc:sldMk cId="4008952691" sldId="8870"/>
            <ac:spMk id="27" creationId="{5D86BE43-4D37-D747-8D7D-A4717981E053}"/>
          </ac:spMkLst>
        </pc:spChg>
        <pc:spChg chg="mod">
          <ac:chgData name="Matt Wolodarsky" userId="99356ab2-d6c6-4013-9538-a530dfe301a2" providerId="ADAL" clId="{497DAEF7-3BC3-4CD9-B236-6F042ED00BA2}" dt="2020-06-30T02:06:53.911" v="317" actId="1038"/>
          <ac:spMkLst>
            <pc:docMk/>
            <pc:sldMk cId="4008952691" sldId="8870"/>
            <ac:spMk id="28" creationId="{815F7548-6294-1D4F-A01B-28749C04A546}"/>
          </ac:spMkLst>
        </pc:spChg>
        <pc:spChg chg="mod">
          <ac:chgData name="Matt Wolodarsky" userId="99356ab2-d6c6-4013-9538-a530dfe301a2" providerId="ADAL" clId="{497DAEF7-3BC3-4CD9-B236-6F042ED00BA2}" dt="2020-06-30T02:06:37.920" v="260" actId="1076"/>
          <ac:spMkLst>
            <pc:docMk/>
            <pc:sldMk cId="4008952691" sldId="8870"/>
            <ac:spMk id="29" creationId="{BF96946E-EC04-8645-A066-EAA2EE1BBCA6}"/>
          </ac:spMkLst>
        </pc:spChg>
        <pc:spChg chg="mod">
          <ac:chgData name="Matt Wolodarsky" userId="99356ab2-d6c6-4013-9538-a530dfe301a2" providerId="ADAL" clId="{497DAEF7-3BC3-4CD9-B236-6F042ED00BA2}" dt="2020-06-30T02:06:46.117" v="286" actId="1038"/>
          <ac:spMkLst>
            <pc:docMk/>
            <pc:sldMk cId="4008952691" sldId="8870"/>
            <ac:spMk id="30" creationId="{1844E4BB-4FFE-BC48-B71E-BC5ED60214D5}"/>
          </ac:spMkLst>
        </pc:spChg>
        <pc:spChg chg="mod">
          <ac:chgData name="Matt Wolodarsky" userId="99356ab2-d6c6-4013-9538-a530dfe301a2" providerId="ADAL" clId="{497DAEF7-3BC3-4CD9-B236-6F042ED00BA2}" dt="2020-06-30T02:06:53.911" v="317" actId="1038"/>
          <ac:spMkLst>
            <pc:docMk/>
            <pc:sldMk cId="4008952691" sldId="8870"/>
            <ac:spMk id="31" creationId="{5C8440B1-3095-4547-B3A0-04723D3240DD}"/>
          </ac:spMkLst>
        </pc:spChg>
        <pc:spChg chg="mod">
          <ac:chgData name="Matt Wolodarsky" userId="99356ab2-d6c6-4013-9538-a530dfe301a2" providerId="ADAL" clId="{497DAEF7-3BC3-4CD9-B236-6F042ED00BA2}" dt="2020-06-30T02:06:37.920" v="260" actId="1076"/>
          <ac:spMkLst>
            <pc:docMk/>
            <pc:sldMk cId="4008952691" sldId="8870"/>
            <ac:spMk id="35" creationId="{C99DFB04-06CB-CB4E-B5CA-F1EC20AC2E64}"/>
          </ac:spMkLst>
        </pc:spChg>
        <pc:spChg chg="mod">
          <ac:chgData name="Matt Wolodarsky" userId="99356ab2-d6c6-4013-9538-a530dfe301a2" providerId="ADAL" clId="{497DAEF7-3BC3-4CD9-B236-6F042ED00BA2}" dt="2020-06-30T02:06:37.920" v="260" actId="1076"/>
          <ac:spMkLst>
            <pc:docMk/>
            <pc:sldMk cId="4008952691" sldId="8870"/>
            <ac:spMk id="36" creationId="{47DD83AC-9B9B-C847-88A0-B8D3D13EB020}"/>
          </ac:spMkLst>
        </pc:spChg>
        <pc:spChg chg="mod">
          <ac:chgData name="Matt Wolodarsky" userId="99356ab2-d6c6-4013-9538-a530dfe301a2" providerId="ADAL" clId="{497DAEF7-3BC3-4CD9-B236-6F042ED00BA2}" dt="2020-06-30T02:06:37.920" v="260" actId="1076"/>
          <ac:spMkLst>
            <pc:docMk/>
            <pc:sldMk cId="4008952691" sldId="8870"/>
            <ac:spMk id="38" creationId="{E55BAC54-C219-2C46-90EB-75E8A92F699E}"/>
          </ac:spMkLst>
        </pc:spChg>
        <pc:spChg chg="mod">
          <ac:chgData name="Matt Wolodarsky" userId="99356ab2-d6c6-4013-9538-a530dfe301a2" providerId="ADAL" clId="{497DAEF7-3BC3-4CD9-B236-6F042ED00BA2}" dt="2020-06-30T02:06:37.920" v="260" actId="1076"/>
          <ac:spMkLst>
            <pc:docMk/>
            <pc:sldMk cId="4008952691" sldId="8870"/>
            <ac:spMk id="39" creationId="{51398330-5784-7C45-B7F8-2BE9777519EC}"/>
          </ac:spMkLst>
        </pc:spChg>
        <pc:spChg chg="mod">
          <ac:chgData name="Matt Wolodarsky" userId="99356ab2-d6c6-4013-9538-a530dfe301a2" providerId="ADAL" clId="{497DAEF7-3BC3-4CD9-B236-6F042ED00BA2}" dt="2020-06-30T02:06:37.920" v="260" actId="1076"/>
          <ac:spMkLst>
            <pc:docMk/>
            <pc:sldMk cId="4008952691" sldId="8870"/>
            <ac:spMk id="40" creationId="{D171F93C-66BF-C94A-AB4A-F726A1149B2D}"/>
          </ac:spMkLst>
        </pc:spChg>
        <pc:picChg chg="mod">
          <ac:chgData name="Matt Wolodarsky" userId="99356ab2-d6c6-4013-9538-a530dfe301a2" providerId="ADAL" clId="{497DAEF7-3BC3-4CD9-B236-6F042ED00BA2}" dt="2020-06-30T02:06:53.911" v="317" actId="1038"/>
          <ac:picMkLst>
            <pc:docMk/>
            <pc:sldMk cId="4008952691" sldId="8870"/>
            <ac:picMk id="25" creationId="{E3F7686A-ACF8-1449-B119-DE566D3D3680}"/>
          </ac:picMkLst>
        </pc:picChg>
        <pc:picChg chg="mod">
          <ac:chgData name="Matt Wolodarsky" userId="99356ab2-d6c6-4013-9538-a530dfe301a2" providerId="ADAL" clId="{497DAEF7-3BC3-4CD9-B236-6F042ED00BA2}" dt="2020-06-30T02:06:46.117" v="286" actId="1038"/>
          <ac:picMkLst>
            <pc:docMk/>
            <pc:sldMk cId="4008952691" sldId="8870"/>
            <ac:picMk id="26" creationId="{B024E2FE-4DD1-3940-B1EE-C916019528AF}"/>
          </ac:picMkLst>
        </pc:picChg>
        <pc:picChg chg="mod">
          <ac:chgData name="Matt Wolodarsky" userId="99356ab2-d6c6-4013-9538-a530dfe301a2" providerId="ADAL" clId="{497DAEF7-3BC3-4CD9-B236-6F042ED00BA2}" dt="2020-06-30T02:06:37.920" v="260" actId="1076"/>
          <ac:picMkLst>
            <pc:docMk/>
            <pc:sldMk cId="4008952691" sldId="8870"/>
            <ac:picMk id="33" creationId="{5703108D-9AE5-3C46-A8A6-979DC5FCB95A}"/>
          </ac:picMkLst>
        </pc:picChg>
        <pc:picChg chg="mod">
          <ac:chgData name="Matt Wolodarsky" userId="99356ab2-d6c6-4013-9538-a530dfe301a2" providerId="ADAL" clId="{497DAEF7-3BC3-4CD9-B236-6F042ED00BA2}" dt="2020-06-30T02:06:37.920" v="260" actId="1076"/>
          <ac:picMkLst>
            <pc:docMk/>
            <pc:sldMk cId="4008952691" sldId="8870"/>
            <ac:picMk id="34" creationId="{73D10E2B-322F-544B-B08D-056AAA7A0030}"/>
          </ac:picMkLst>
        </pc:picChg>
        <pc:picChg chg="mod">
          <ac:chgData name="Matt Wolodarsky" userId="99356ab2-d6c6-4013-9538-a530dfe301a2" providerId="ADAL" clId="{497DAEF7-3BC3-4CD9-B236-6F042ED00BA2}" dt="2020-06-30T02:06:37.920" v="260" actId="1076"/>
          <ac:picMkLst>
            <pc:docMk/>
            <pc:sldMk cId="4008952691" sldId="8870"/>
            <ac:picMk id="37" creationId="{5A6AF54D-F12D-D445-902B-18ECD74C5A25}"/>
          </ac:picMkLst>
        </pc:picChg>
        <pc:picChg chg="mod">
          <ac:chgData name="Matt Wolodarsky" userId="99356ab2-d6c6-4013-9538-a530dfe301a2" providerId="ADAL" clId="{497DAEF7-3BC3-4CD9-B236-6F042ED00BA2}" dt="2020-06-30T02:06:37.920" v="260" actId="1076"/>
          <ac:picMkLst>
            <pc:docMk/>
            <pc:sldMk cId="4008952691" sldId="8870"/>
            <ac:picMk id="41" creationId="{F16BC7ED-B3E0-B64C-AB44-B6DD8B5CF995}"/>
          </ac:picMkLst>
        </pc:picChg>
        <pc:cxnChg chg="mod">
          <ac:chgData name="Matt Wolodarsky" userId="99356ab2-d6c6-4013-9538-a530dfe301a2" providerId="ADAL" clId="{497DAEF7-3BC3-4CD9-B236-6F042ED00BA2}" dt="2020-06-30T02:06:37.920" v="260" actId="1076"/>
          <ac:cxnSpMkLst>
            <pc:docMk/>
            <pc:sldMk cId="4008952691" sldId="8870"/>
            <ac:cxnSpMk id="32" creationId="{28A77BA3-4FDD-8548-937F-62A56E731DBC}"/>
          </ac:cxnSpMkLst>
        </pc:cxnChg>
      </pc:sldChg>
      <pc:sldChg chg="modSp mod modNotesTx">
        <pc:chgData name="Matt Wolodarsky" userId="99356ab2-d6c6-4013-9538-a530dfe301a2" providerId="ADAL" clId="{497DAEF7-3BC3-4CD9-B236-6F042ED00BA2}" dt="2020-06-30T02:12:42.012" v="974" actId="20577"/>
        <pc:sldMkLst>
          <pc:docMk/>
          <pc:sldMk cId="2783646499" sldId="8871"/>
        </pc:sldMkLst>
        <pc:spChg chg="mod">
          <ac:chgData name="Matt Wolodarsky" userId="99356ab2-d6c6-4013-9538-a530dfe301a2" providerId="ADAL" clId="{497DAEF7-3BC3-4CD9-B236-6F042ED00BA2}" dt="2020-06-30T02:12:36.623" v="965" actId="20577"/>
          <ac:spMkLst>
            <pc:docMk/>
            <pc:sldMk cId="2783646499" sldId="8871"/>
            <ac:spMk id="4" creationId="{437D194C-E61F-454F-9E97-8688E4FC826A}"/>
          </ac:spMkLst>
        </pc:spChg>
      </pc:sldChg>
      <pc:sldChg chg="delSp modSp mod modNotesTx">
        <pc:chgData name="Matt Wolodarsky" userId="99356ab2-d6c6-4013-9538-a530dfe301a2" providerId="ADAL" clId="{497DAEF7-3BC3-4CD9-B236-6F042ED00BA2}" dt="2020-06-30T02:04:27.267" v="7" actId="1076"/>
        <pc:sldMkLst>
          <pc:docMk/>
          <pc:sldMk cId="3368957457" sldId="8872"/>
        </pc:sldMkLst>
        <pc:spChg chg="mod">
          <ac:chgData name="Matt Wolodarsky" userId="99356ab2-d6c6-4013-9538-a530dfe301a2" providerId="ADAL" clId="{497DAEF7-3BC3-4CD9-B236-6F042ED00BA2}" dt="2020-06-30T02:04:27.267" v="7" actId="1076"/>
          <ac:spMkLst>
            <pc:docMk/>
            <pc:sldMk cId="3368957457" sldId="8872"/>
            <ac:spMk id="4" creationId="{437D194C-E61F-454F-9E97-8688E4FC826A}"/>
          </ac:spMkLst>
        </pc:spChg>
        <pc:spChg chg="del">
          <ac:chgData name="Matt Wolodarsky" userId="99356ab2-d6c6-4013-9538-a530dfe301a2" providerId="ADAL" clId="{497DAEF7-3BC3-4CD9-B236-6F042ED00BA2}" dt="2020-06-30T02:04:19.959" v="5" actId="478"/>
          <ac:spMkLst>
            <pc:docMk/>
            <pc:sldMk cId="3368957457" sldId="8872"/>
            <ac:spMk id="8" creationId="{4D352E54-3502-F04D-B6EB-4EF8B5554F0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09C13-AF62-49B2-A190-2830F0ECFA45}" type="datetimeFigureOut">
              <a:rPr lang="en-US" smtClean="0"/>
              <a:t>6/29/2020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B63BA-0484-43CF-AB9B-444FF94543AB}" type="slidenum">
              <a:rPr lang="en-US" smtClean="0"/>
              <a:t>‹#›</a:t>
            </a:fld>
            <a:endParaRPr lang="en-US"/>
          </a:p>
        </p:txBody>
      </p:sp>
    </p:spTree>
    <p:extLst>
      <p:ext uri="{BB962C8B-B14F-4D97-AF65-F5344CB8AC3E}">
        <p14:creationId xmlns:p14="http://schemas.microsoft.com/office/powerpoint/2010/main" val="421425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26B63BA-0484-43CF-AB9B-444FF94543AB}" type="slidenum">
              <a:rPr lang="en-US" smtClean="0"/>
              <a:t>1</a:t>
            </a:fld>
            <a:endParaRPr lang="en-US"/>
          </a:p>
        </p:txBody>
      </p:sp>
    </p:spTree>
    <p:extLst>
      <p:ext uri="{BB962C8B-B14F-4D97-AF65-F5344CB8AC3E}">
        <p14:creationId xmlns:p14="http://schemas.microsoft.com/office/powerpoint/2010/main" val="343162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26B63BA-0484-43CF-AB9B-444FF94543AB}" type="slidenum">
              <a:rPr lang="en-US" smtClean="0"/>
              <a:t>2</a:t>
            </a:fld>
            <a:endParaRPr lang="en-US"/>
          </a:p>
        </p:txBody>
      </p:sp>
    </p:spTree>
    <p:extLst>
      <p:ext uri="{BB962C8B-B14F-4D97-AF65-F5344CB8AC3E}">
        <p14:creationId xmlns:p14="http://schemas.microsoft.com/office/powerpoint/2010/main" val="3532608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6B63BA-0484-43CF-AB9B-444FF94543AB}" type="slidenum">
              <a:rPr lang="en-US" smtClean="0"/>
              <a:t>3</a:t>
            </a:fld>
            <a:endParaRPr lang="en-US"/>
          </a:p>
        </p:txBody>
      </p:sp>
    </p:spTree>
    <p:extLst>
      <p:ext uri="{BB962C8B-B14F-4D97-AF65-F5344CB8AC3E}">
        <p14:creationId xmlns:p14="http://schemas.microsoft.com/office/powerpoint/2010/main" val="201138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Complete template for each solution that is in your plan</a:t>
            </a:r>
          </a:p>
          <a:p>
            <a:pPr marL="171450" indent="-171450">
              <a:buFont typeface="Arial" panose="020B0604020202020204" pitchFamily="34" charset="0"/>
              <a:buChar char="•"/>
            </a:pPr>
            <a:r>
              <a:rPr lang="en-US"/>
              <a:t>Each objective should have an owner, Key Performance Indicator (KPI) measure, defined data source (where you will source measurement data), KPI formula, KPI baseline and KPI target</a:t>
            </a:r>
          </a:p>
        </p:txBody>
      </p:sp>
      <p:sp>
        <p:nvSpPr>
          <p:cNvPr id="4" name="Slide Number Placeholder 3"/>
          <p:cNvSpPr>
            <a:spLocks noGrp="1"/>
          </p:cNvSpPr>
          <p:nvPr>
            <p:ph type="sldNum" sz="quarter" idx="5"/>
          </p:nvPr>
        </p:nvSpPr>
        <p:spPr/>
        <p:txBody>
          <a:bodyPr/>
          <a:lstStyle/>
          <a:p>
            <a:fld id="{226B63BA-0484-43CF-AB9B-444FF94543AB}" type="slidenum">
              <a:rPr lang="en-US" smtClean="0"/>
              <a:t>4</a:t>
            </a:fld>
            <a:endParaRPr lang="en-US"/>
          </a:p>
        </p:txBody>
      </p:sp>
    </p:spTree>
    <p:extLst>
      <p:ext uri="{BB962C8B-B14F-4D97-AF65-F5344CB8AC3E}">
        <p14:creationId xmlns:p14="http://schemas.microsoft.com/office/powerpoint/2010/main" val="3172967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Define personas for each of the user types that will be using the solution</a:t>
            </a:r>
          </a:p>
          <a:p>
            <a:pPr marL="228600" indent="-228600">
              <a:buAutoNum type="arabicPeriod"/>
            </a:pPr>
            <a:r>
              <a:rPr lang="en-US"/>
              <a:t>To build helpful personas, answer the following questions for each: </a:t>
            </a:r>
          </a:p>
          <a:p>
            <a:pPr marL="685800" lvl="1" indent="-228600">
              <a:buFont typeface="Arial" panose="020B0604020202020204" pitchFamily="34" charset="0"/>
              <a:buChar char="•"/>
            </a:pPr>
            <a:r>
              <a:rPr lang="en-US"/>
              <a:t>Who are the target users of the solution? </a:t>
            </a:r>
          </a:p>
          <a:p>
            <a:pPr marL="685800" lvl="1" indent="-228600">
              <a:buFont typeface="Arial" panose="020B0604020202020204" pitchFamily="34" charset="0"/>
              <a:buChar char="•"/>
            </a:pPr>
            <a:r>
              <a:rPr lang="en-US"/>
              <a:t>What are their goals? </a:t>
            </a:r>
          </a:p>
          <a:p>
            <a:pPr marL="685800" lvl="1" indent="-228600">
              <a:buFont typeface="Arial" panose="020B0604020202020204" pitchFamily="34" charset="0"/>
              <a:buChar char="•"/>
            </a:pPr>
            <a:r>
              <a:rPr lang="en-US"/>
              <a:t>How do they get their job done today? </a:t>
            </a:r>
          </a:p>
          <a:p>
            <a:pPr marL="685800" lvl="1" indent="-228600">
              <a:buFont typeface="Arial" panose="020B0604020202020204" pitchFamily="34" charset="0"/>
              <a:buChar char="•"/>
            </a:pPr>
            <a:r>
              <a:rPr lang="en-US"/>
              <a:t>What systems and tools do they use today?</a:t>
            </a:r>
          </a:p>
          <a:p>
            <a:pPr marL="0" lvl="0" indent="0">
              <a:buFont typeface="Arial" panose="020B0604020202020204" pitchFamily="34" charset="0"/>
              <a:buNone/>
            </a:pPr>
            <a:r>
              <a:rPr lang="en-US"/>
              <a:t>3. Use surveys and interviews to collect the information necessary to build personas</a:t>
            </a:r>
          </a:p>
          <a:p>
            <a:pPr marL="0" lvl="0" indent="0">
              <a:buFont typeface="Arial" panose="020B0604020202020204" pitchFamily="34" charset="0"/>
              <a:buNone/>
            </a:pPr>
            <a:r>
              <a:rPr lang="en-US"/>
              <a:t>4. Use the personas to inform your design</a:t>
            </a:r>
          </a:p>
          <a:p>
            <a:pPr marL="685800" lvl="1" indent="-22860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226B63BA-0484-43CF-AB9B-444FF94543AB}" type="slidenum">
              <a:rPr lang="en-US" smtClean="0"/>
              <a:t>5</a:t>
            </a:fld>
            <a:endParaRPr lang="en-US"/>
          </a:p>
        </p:txBody>
      </p:sp>
    </p:spTree>
    <p:extLst>
      <p:ext uri="{BB962C8B-B14F-4D97-AF65-F5344CB8AC3E}">
        <p14:creationId xmlns:p14="http://schemas.microsoft.com/office/powerpoint/2010/main" val="3132283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Break the solution up into a set of experiences</a:t>
            </a:r>
          </a:p>
          <a:p>
            <a:pPr marL="228600" indent="-228600">
              <a:buAutoNum type="arabicPeriod"/>
            </a:pPr>
            <a:r>
              <a:rPr lang="en-US"/>
              <a:t>For each experience: </a:t>
            </a:r>
          </a:p>
          <a:p>
            <a:pPr marL="685800" lvl="1" indent="-228600">
              <a:buFont typeface="Arial" panose="020B0604020202020204" pitchFamily="34" charset="0"/>
              <a:buChar char="•"/>
            </a:pPr>
            <a:r>
              <a:rPr lang="en-US"/>
              <a:t>Build a mock-up</a:t>
            </a:r>
          </a:p>
          <a:p>
            <a:pPr marL="685800" lvl="1" indent="-228600">
              <a:buFont typeface="Arial" panose="020B0604020202020204" pitchFamily="34" charset="0"/>
              <a:buChar char="•"/>
            </a:pPr>
            <a:r>
              <a:rPr lang="en-US"/>
              <a:t>Describe the experience</a:t>
            </a:r>
          </a:p>
          <a:p>
            <a:pPr marL="685800" lvl="1" indent="-228600">
              <a:buFont typeface="Arial" panose="020B0604020202020204" pitchFamily="34" charset="0"/>
              <a:buChar char="•"/>
            </a:pPr>
            <a:r>
              <a:rPr lang="en-US"/>
              <a:t>Identify the set of SharePoint and Microsoft 365 components that will be used in each experience</a:t>
            </a:r>
          </a:p>
          <a:p>
            <a:pPr marL="685800" lvl="1" indent="-228600">
              <a:buFont typeface="Arial" panose="020B0604020202020204" pitchFamily="34" charset="0"/>
              <a:buChar char="•"/>
            </a:pPr>
            <a:endParaRPr lang="en-US"/>
          </a:p>
          <a:p>
            <a:pPr marL="0" lvl="0" indent="0">
              <a:buFont typeface="Arial" panose="020B0604020202020204" pitchFamily="34" charset="0"/>
              <a:buNone/>
            </a:pPr>
            <a:r>
              <a:rPr lang="en-US"/>
              <a:t>Consider building user journey maps to further define your solution experiences</a:t>
            </a:r>
          </a:p>
        </p:txBody>
      </p:sp>
      <p:sp>
        <p:nvSpPr>
          <p:cNvPr id="4" name="Slide Number Placeholder 3"/>
          <p:cNvSpPr>
            <a:spLocks noGrp="1"/>
          </p:cNvSpPr>
          <p:nvPr>
            <p:ph type="sldNum" sz="quarter" idx="5"/>
          </p:nvPr>
        </p:nvSpPr>
        <p:spPr/>
        <p:txBody>
          <a:bodyPr/>
          <a:lstStyle/>
          <a:p>
            <a:fld id="{226B63BA-0484-43CF-AB9B-444FF94543AB}" type="slidenum">
              <a:rPr lang="en-US" smtClean="0"/>
              <a:t>6</a:t>
            </a:fld>
            <a:endParaRPr lang="en-US"/>
          </a:p>
        </p:txBody>
      </p:sp>
    </p:spTree>
    <p:extLst>
      <p:ext uri="{BB962C8B-B14F-4D97-AF65-F5344CB8AC3E}">
        <p14:creationId xmlns:p14="http://schemas.microsoft.com/office/powerpoint/2010/main" val="3953626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2.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33.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2.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541081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8246584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4208257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7644731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448213" y="965231"/>
            <a:ext cx="11476107" cy="615297"/>
          </a:xfrm>
        </p:spPr>
        <p:txBody>
          <a:bodyPr tIns="0" bIns="0"/>
          <a:lstStyle>
            <a:lvl1pPr marL="0" indent="0">
              <a:buNone/>
              <a:defRPr lang="en-US" sz="1960" kern="1200" spc="-29" baseline="0" dirty="0">
                <a:gradFill>
                  <a:gsLst>
                    <a:gs pos="1250">
                      <a:schemeClr val="accent3"/>
                    </a:gs>
                    <a:gs pos="100000">
                      <a:schemeClr val="accent3"/>
                    </a:gs>
                  </a:gsLst>
                  <a:lin ang="5400000" scaled="0"/>
                </a:gradFill>
                <a:latin typeface="+mn-lt"/>
                <a:ea typeface="+mn-ea"/>
                <a:cs typeface="Bodoni Std Bold Italic"/>
              </a:defRPr>
            </a:lvl1pPr>
          </a:lstStyle>
          <a:p>
            <a:pPr marL="0" lvl="0" algn="l" defTabSz="895945" rtl="0" eaLnBrk="1" latinLnBrk="0" hangingPunct="1"/>
            <a:r>
              <a:rPr lang="en-US"/>
              <a:t>Edit Master text styles</a:t>
            </a:r>
          </a:p>
          <a:p>
            <a:pPr marL="0" lvl="0" algn="l" defTabSz="895945" rtl="0" eaLnBrk="1" latinLnBrk="0" hangingPunct="1"/>
            <a:endParaRPr lang="en-US"/>
          </a:p>
        </p:txBody>
      </p:sp>
      <p:sp>
        <p:nvSpPr>
          <p:cNvPr id="4" name="Title Placeholder 1">
            <a:extLst>
              <a:ext uri="{FF2B5EF4-FFF2-40B4-BE49-F238E27FC236}">
                <a16:creationId xmlns:a16="http://schemas.microsoft.com/office/drawing/2014/main" id="{F0D6C548-527F-4468-97E4-799DAF34859B}"/>
              </a:ext>
            </a:extLst>
          </p:cNvPr>
          <p:cNvSpPr>
            <a:spLocks noGrp="1"/>
          </p:cNvSpPr>
          <p:nvPr>
            <p:ph type="title"/>
          </p:nvPr>
        </p:nvSpPr>
        <p:spPr>
          <a:xfrm>
            <a:off x="448248" y="470067"/>
            <a:ext cx="11297824" cy="609398"/>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9362915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gradFill>
                  <a:gsLst>
                    <a:gs pos="1250">
                      <a:schemeClr val="tx1"/>
                    </a:gs>
                    <a:gs pos="100000">
                      <a:schemeClr val="tx1"/>
                    </a:gs>
                  </a:gsLst>
                  <a:lin ang="5400000" scaled="0"/>
                </a:gra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13412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200" y="2632705"/>
            <a:ext cx="11277601" cy="1024896"/>
          </a:xfrm>
          <a:noFill/>
        </p:spPr>
        <p:txBody>
          <a:bodyPr lIns="0" tIns="0" rIns="0" bIns="274320" anchor="b" anchorCtr="0"/>
          <a:lstStyle>
            <a:lvl1pPr marL="0" algn="l" defTabSz="896133" rtl="0" eaLnBrk="1" latinLnBrk="0" hangingPunct="1">
              <a:defRPr lang="en-US" sz="5399"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133"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8201" y="197444"/>
            <a:ext cx="1933263" cy="866482"/>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83750" y="7086600"/>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4156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200" y="1143001"/>
            <a:ext cx="11277603"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4122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601" cy="443198"/>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200" y="1143001"/>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38169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686547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600" cy="443198"/>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1"/>
            <a:ext cx="5486400" cy="1511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3000"/>
            <a:ext cx="5486400"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9840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p>
        </p:txBody>
      </p:sp>
    </p:spTree>
    <p:extLst>
      <p:ext uri="{BB962C8B-B14F-4D97-AF65-F5344CB8AC3E}">
        <p14:creationId xmlns:p14="http://schemas.microsoft.com/office/powerpoint/2010/main" val="343619618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7298341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Earth Video">
    <p:bg>
      <p:bgPr>
        <a:solidFill>
          <a:schemeClr val="tx1"/>
        </a:solidFill>
        <a:effectLst/>
      </p:bgPr>
    </p:bg>
    <p:spTree>
      <p:nvGrpSpPr>
        <p:cNvPr id="1" name=""/>
        <p:cNvGrpSpPr/>
        <p:nvPr/>
      </p:nvGrpSpPr>
      <p:grpSpPr>
        <a:xfrm>
          <a:off x="0" y="0"/>
          <a:ext cx="0" cy="0"/>
          <a:chOff x="0" y="0"/>
          <a:chExt cx="0" cy="0"/>
        </a:xfrm>
      </p:grpSpPr>
      <p:pic>
        <p:nvPicPr>
          <p:cNvPr id="3" name="iStock-473206489">
            <a:hlinkClick r:id="" action="ppaction://media"/>
            <a:extLst>
              <a:ext uri="{FF2B5EF4-FFF2-40B4-BE49-F238E27FC236}">
                <a16:creationId xmlns:a16="http://schemas.microsoft.com/office/drawing/2014/main" id="{0B11F5AF-ED02-4868-A651-21DFFEABB04E}"/>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266700" y="2274094"/>
            <a:ext cx="11658600" cy="6557962"/>
          </a:xfrm>
          <a:prstGeom prst="rect">
            <a:avLst/>
          </a:prstGeom>
        </p:spPr>
      </p:pic>
    </p:spTree>
    <p:extLst>
      <p:ext uri="{BB962C8B-B14F-4D97-AF65-F5344CB8AC3E}">
        <p14:creationId xmlns:p14="http://schemas.microsoft.com/office/powerpoint/2010/main" val="2209127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9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Earth Photo">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0269F4-6D83-4D68-B867-36583A0FF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8242" y="2945606"/>
            <a:ext cx="11647059" cy="6555080"/>
          </a:xfrm>
          <a:prstGeom prst="rect">
            <a:avLst/>
          </a:prstGeom>
        </p:spPr>
      </p:pic>
    </p:spTree>
    <p:extLst>
      <p:ext uri="{BB962C8B-B14F-4D97-AF65-F5344CB8AC3E}">
        <p14:creationId xmlns:p14="http://schemas.microsoft.com/office/powerpoint/2010/main" val="471184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anim calcmode="lin" valueType="num">
                                      <p:cBhvr>
                                        <p:cTn id="8" dur="5000" fill="hold"/>
                                        <p:tgtEl>
                                          <p:spTgt spid="4"/>
                                        </p:tgtEl>
                                        <p:attrNameLst>
                                          <p:attrName>ppt_x</p:attrName>
                                        </p:attrNameLst>
                                      </p:cBhvr>
                                      <p:tavLst>
                                        <p:tav tm="0">
                                          <p:val>
                                            <p:strVal val="#ppt_x"/>
                                          </p:val>
                                        </p:tav>
                                        <p:tav tm="100000">
                                          <p:val>
                                            <p:strVal val="#ppt_x"/>
                                          </p:val>
                                        </p:tav>
                                      </p:tavLst>
                                    </p:anim>
                                    <p:anim calcmode="lin" valueType="num">
                                      <p:cBhvr>
                                        <p:cTn id="9" dur="5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3"/>
            <a:ext cx="11277599" cy="1089529"/>
          </a:xfrm>
          <a:noFill/>
        </p:spPr>
        <p:txBody>
          <a:bodyPr wrap="square" tIns="0" bIns="91440" anchor="b"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427029328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3"/>
            <a:ext cx="11277600" cy="1089529"/>
          </a:xfrm>
          <a:noFill/>
        </p:spPr>
        <p:txBody>
          <a:bodyPr wrap="square" tIns="0" bIns="91440" anchor="b"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4142196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90" y="-286246"/>
            <a:ext cx="9569927" cy="3938771"/>
          </a:xfrm>
          <a:prstGeom prst="rect">
            <a:avLst/>
          </a:prstGeom>
          <a:noFill/>
        </p:spPr>
        <p:txBody>
          <a:bodyPr wrap="none" lIns="0" tIns="0" rIns="0" bIns="0" rtlCol="0">
            <a:spAutoFit/>
          </a:bodyPr>
          <a:lstStyle/>
          <a:p>
            <a:pPr algn="l"/>
            <a:r>
              <a:rPr lang="en-US" sz="25595">
                <a:solidFill>
                  <a:srgbClr val="BCBEC0"/>
                </a:solidFill>
                <a:latin typeface="+mj-lt"/>
              </a:rPr>
              <a:t>DEMO</a:t>
            </a:r>
          </a:p>
        </p:txBody>
      </p:sp>
    </p:spTree>
    <p:extLst>
      <p:ext uri="{BB962C8B-B14F-4D97-AF65-F5344CB8AC3E}">
        <p14:creationId xmlns:p14="http://schemas.microsoft.com/office/powerpoint/2010/main" val="3647651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 title</a:t>
            </a:r>
          </a:p>
        </p:txBody>
      </p:sp>
      <p:sp>
        <p:nvSpPr>
          <p:cNvPr id="5" name="Text Placeholder 4"/>
          <p:cNvSpPr>
            <a:spLocks noGrp="1"/>
          </p:cNvSpPr>
          <p:nvPr>
            <p:ph type="body" sz="quarter" idx="12" hasCustomPrompt="1"/>
          </p:nvPr>
        </p:nvSpPr>
        <p:spPr>
          <a:xfrm>
            <a:off x="585216" y="3977320"/>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File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88" y="-286246"/>
            <a:ext cx="9598782" cy="3938771"/>
          </a:xfrm>
          <a:prstGeom prst="rect">
            <a:avLst/>
          </a:prstGeom>
          <a:noFill/>
        </p:spPr>
        <p:txBody>
          <a:bodyPr wrap="none" lIns="0" tIns="0" rIns="0" bIns="0" rtlCol="0">
            <a:spAutoFit/>
          </a:bodyPr>
          <a:lstStyle/>
          <a:p>
            <a:pPr algn="l"/>
            <a:r>
              <a:rPr lang="en-US" sz="25595">
                <a:solidFill>
                  <a:srgbClr val="BCBEC0"/>
                </a:solidFill>
                <a:latin typeface="+mj-lt"/>
              </a:rPr>
              <a:t>VIDEO</a:t>
            </a:r>
          </a:p>
        </p:txBody>
      </p:sp>
    </p:spTree>
    <p:extLst>
      <p:ext uri="{BB962C8B-B14F-4D97-AF65-F5344CB8AC3E}">
        <p14:creationId xmlns:p14="http://schemas.microsoft.com/office/powerpoint/2010/main" val="1191671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457201" y="457201"/>
            <a:ext cx="7010400" cy="443198"/>
          </a:xfrm>
        </p:spPr>
        <p:txBody>
          <a:bodyPr wrap="square">
            <a:spAutoFit/>
          </a:bodyPr>
          <a:lstStyle/>
          <a:p>
            <a:r>
              <a:rPr lang="en-US"/>
              <a:t>Click to edit Master title style</a:t>
            </a:r>
          </a:p>
        </p:txBody>
      </p:sp>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1"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2464988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1" y="457201"/>
            <a:ext cx="7010400" cy="443198"/>
          </a:xfrm>
        </p:spPr>
        <p:txBody>
          <a:bodyPr wrap="square">
            <a:spAutoFit/>
          </a:bodyPr>
          <a:lstStyle/>
          <a:p>
            <a:r>
              <a:rPr lang="en-US"/>
              <a:t>Click to edit Master title style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1"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30419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eature slide - 2-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457201" y="457201"/>
            <a:ext cx="7010400" cy="443198"/>
          </a:xfrm>
        </p:spPr>
        <p:txBody>
          <a:bodyPr wrap="square">
            <a:spAutoFit/>
          </a:bodyPr>
          <a:lstStyle/>
          <a:p>
            <a:r>
              <a:rPr lang="en-US"/>
              <a:t>Click to edit Master title style</a:t>
            </a:r>
          </a:p>
        </p:txBody>
      </p:sp>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1" y="1600200"/>
            <a:ext cx="7010400" cy="620170"/>
          </a:xfrm>
        </p:spPr>
        <p:txBody>
          <a:bodyPr wrap="square">
            <a:spAutoFit/>
          </a:bodyPr>
          <a:lstStyle>
            <a:lvl1pPr>
              <a:defRPr sz="2400">
                <a:solidFill>
                  <a:schemeClr val="accent1"/>
                </a:solidFill>
                <a:latin typeface="+mj-lt"/>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43427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eature slide with subtitle - 2-colo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1" y="457201"/>
            <a:ext cx="7010400" cy="443198"/>
          </a:xfrm>
        </p:spPr>
        <p:txBody>
          <a:bodyPr wrap="square">
            <a:spAutoFit/>
          </a:bodyPr>
          <a:lstStyle/>
          <a:p>
            <a:r>
              <a:rPr lang="en-US"/>
              <a:t>Click to edit Master title style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1" y="1600200"/>
            <a:ext cx="7010400" cy="620170"/>
          </a:xfrm>
        </p:spPr>
        <p:txBody>
          <a:bodyPr wrap="square">
            <a:spAutoFit/>
          </a:bodyPr>
          <a:lstStyle>
            <a:lvl1pPr>
              <a:defRPr sz="2400">
                <a:solidFill>
                  <a:schemeClr val="accent1"/>
                </a:solidFill>
                <a:latin typeface="+mj-lt"/>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565511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69045793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440640" y="1"/>
            <a:ext cx="4751363" cy="68580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58" tIns="268775" rIns="447958" bIns="143346" numCol="1" spcCol="0" rtlCol="0" fromWordArt="0" anchor="t" anchorCtr="0" forceAA="0" compatLnSpc="1">
            <a:prstTxWarp prst="textNoShape">
              <a:avLst/>
            </a:prstTxWarp>
            <a:noAutofit/>
          </a:bodyPr>
          <a:lstStyle/>
          <a:p>
            <a:pPr defTabSz="913874">
              <a:lnSpc>
                <a:spcPct val="150000"/>
              </a:lnSpc>
              <a:defRPr/>
            </a:pPr>
            <a:endParaRPr lang="en-US" sz="1567" kern="0" cap="all">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1" y="1143001"/>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1" y="457201"/>
            <a:ext cx="6629400" cy="443198"/>
          </a:xfrm>
        </p:spPr>
        <p:txBody>
          <a:bodyPr/>
          <a:lstStyle/>
          <a:p>
            <a:r>
              <a:rPr lang="en-US"/>
              <a:t>Click to edit Master title style</a:t>
            </a:r>
          </a:p>
        </p:txBody>
      </p:sp>
    </p:spTree>
    <p:extLst>
      <p:ext uri="{BB962C8B-B14F-4D97-AF65-F5344CB8AC3E}">
        <p14:creationId xmlns:p14="http://schemas.microsoft.com/office/powerpoint/2010/main" val="24594398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1" y="1143001"/>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1" y="457201"/>
            <a:ext cx="6629400" cy="443198"/>
          </a:xfrm>
        </p:spPr>
        <p:txBody>
          <a:bodyPr/>
          <a:lstStyle/>
          <a:p>
            <a:r>
              <a:rPr lang="en-US"/>
              <a:t>Click to edit Master title style</a:t>
            </a:r>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40" y="1863"/>
            <a:ext cx="4751363" cy="6856138"/>
          </a:xfrm>
          <a:solidFill>
            <a:schemeClr val="accent1"/>
          </a:solid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3865226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722665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464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FD342F-2609-4485-BE6C-AB3D7CBE1239}"/>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200" y="1197324"/>
            <a:ext cx="11277600" cy="1649682"/>
          </a:xfrm>
        </p:spPr>
        <p:txBody>
          <a:bodyPr/>
          <a:lstStyle>
            <a:lvl1pPr marL="0" indent="0">
              <a:buNone/>
              <a:defRPr sz="28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6"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22645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1385714"/>
            <a:ext cx="10058400" cy="3323474"/>
          </a:xfrm>
        </p:spPr>
        <p:txBody>
          <a:bodyPr wrap="square" anchor="b" anchorCtr="0">
            <a:spAutoFit/>
          </a:bodyPr>
          <a:lstStyle>
            <a:lvl1pPr marL="282448" indent="-282448">
              <a:tabLst>
                <a:tab pos="282448" algn="l"/>
              </a:tabLst>
              <a:defRPr sz="5997" baseline="0">
                <a:solidFill>
                  <a:srgbClr val="FFFFFF"/>
                </a:soli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746652"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a:t>Title</a:t>
            </a:r>
          </a:p>
        </p:txBody>
      </p:sp>
      <p:sp>
        <p:nvSpPr>
          <p:cNvPr id="5" name="TextBox 7"/>
          <p:cNvSpPr txBox="1"/>
          <p:nvPr/>
        </p:nvSpPr>
        <p:spPr bwMode="white">
          <a:xfrm>
            <a:off x="4335104" y="6565486"/>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3951"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4" y="6565486"/>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3951"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8497919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1" y="1905001"/>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419601" y="1905001"/>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382000" y="1905001"/>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1"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419599" y="4657682"/>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1"/>
            <a:ext cx="11277600" cy="443198"/>
          </a:xfrm>
        </p:spPr>
        <p:txBody>
          <a:bodyPr/>
          <a:lstStyle>
            <a:lvl1pPr>
              <a:defRPr/>
            </a:lvl1pPr>
          </a:lstStyle>
          <a:p>
            <a:r>
              <a:rPr lang="en-US"/>
              <a:t>3 Column Photos</a:t>
            </a:r>
          </a:p>
        </p:txBody>
      </p:sp>
    </p:spTree>
    <p:extLst>
      <p:ext uri="{BB962C8B-B14F-4D97-AF65-F5344CB8AC3E}">
        <p14:creationId xmlns:p14="http://schemas.microsoft.com/office/powerpoint/2010/main" val="140445213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1"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1" y="4419602"/>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1"/>
            <a:ext cx="11277600" cy="443198"/>
          </a:xfrm>
        </p:spPr>
        <p:txBody>
          <a:bodyPr/>
          <a:lstStyle>
            <a:lvl1pPr>
              <a:defRPr/>
            </a:lvl1pPr>
          </a:lstStyle>
          <a:p>
            <a:r>
              <a:rPr lang="en-US"/>
              <a:t>4 Column Photos</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220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220200" y="4419602"/>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352802"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352802" y="4419602"/>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324599"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324599" y="4419602"/>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Tree>
    <p:extLst>
      <p:ext uri="{BB962C8B-B14F-4D97-AF65-F5344CB8AC3E}">
        <p14:creationId xmlns:p14="http://schemas.microsoft.com/office/powerpoint/2010/main" val="73470419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54840"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73939"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419602"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82004"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38701"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803464" y="2056923"/>
            <a:ext cx="2514598"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57203" y="5029201"/>
            <a:ext cx="3352796"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419602" y="5029201"/>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382002" y="5029201"/>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Title 1">
            <a:extLst>
              <a:ext uri="{FF2B5EF4-FFF2-40B4-BE49-F238E27FC236}">
                <a16:creationId xmlns:a16="http://schemas.microsoft.com/office/drawing/2014/main" id="{D2E6A29D-EC2B-4B0C-9CCE-388FA30094D3}"/>
              </a:ext>
            </a:extLst>
          </p:cNvPr>
          <p:cNvSpPr>
            <a:spLocks noGrp="1"/>
          </p:cNvSpPr>
          <p:nvPr>
            <p:ph type="title" hasCustomPrompt="1"/>
          </p:nvPr>
        </p:nvSpPr>
        <p:spPr>
          <a:xfrm>
            <a:off x="457200" y="448277"/>
            <a:ext cx="11277600" cy="443198"/>
          </a:xfrm>
        </p:spPr>
        <p:txBody>
          <a:bodyPr/>
          <a:lstStyle>
            <a:lvl1pPr>
              <a:defRPr/>
            </a:lvl1pPr>
          </a:lstStyle>
          <a:p>
            <a:r>
              <a:rPr lang="en-US"/>
              <a:t>Graphic layout: three columns graphic and text</a:t>
            </a:r>
          </a:p>
        </p:txBody>
      </p:sp>
    </p:spTree>
    <p:extLst>
      <p:ext uri="{BB962C8B-B14F-4D97-AF65-F5344CB8AC3E}">
        <p14:creationId xmlns:p14="http://schemas.microsoft.com/office/powerpoint/2010/main" val="365369275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35442"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0480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6200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777833"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04800" y="4927922"/>
            <a:ext cx="2651760" cy="1395254"/>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34097"/>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66606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92640" y="2057400"/>
            <a:ext cx="1737360" cy="2286000"/>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35441"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Title 2">
            <a:extLst>
              <a:ext uri="{FF2B5EF4-FFF2-40B4-BE49-F238E27FC236}">
                <a16:creationId xmlns:a16="http://schemas.microsoft.com/office/drawing/2014/main" id="{AE68C774-D679-43DE-BBE7-8770022457FC}"/>
              </a:ext>
            </a:extLst>
          </p:cNvPr>
          <p:cNvSpPr>
            <a:spLocks noGrp="1"/>
          </p:cNvSpPr>
          <p:nvPr>
            <p:ph type="title" hasCustomPrompt="1"/>
          </p:nvPr>
        </p:nvSpPr>
        <p:spPr>
          <a:xfrm>
            <a:off x="418643" y="448277"/>
            <a:ext cx="11354714" cy="443198"/>
          </a:xfrm>
        </p:spPr>
        <p:txBody>
          <a:bodyPr/>
          <a:lstStyle>
            <a:lvl1pPr>
              <a:defRPr/>
            </a:lvl1pPr>
          </a:lstStyle>
          <a:p>
            <a:r>
              <a:rPr lang="en-US"/>
              <a:t>Graphic layout: four columns graphic and text</a:t>
            </a:r>
          </a:p>
        </p:txBody>
      </p:sp>
    </p:spTree>
    <p:extLst>
      <p:ext uri="{BB962C8B-B14F-4D97-AF65-F5344CB8AC3E}">
        <p14:creationId xmlns:p14="http://schemas.microsoft.com/office/powerpoint/2010/main" val="40586028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5226077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1"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563"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563"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563"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1"/>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1"/>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563"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563" rtl="0" eaLnBrk="1" fontAlgn="auto" latinLnBrk="0" hangingPunct="1">
              <a:lnSpc>
                <a:spcPct val="90000"/>
              </a:lnSpc>
              <a:spcBef>
                <a:spcPts val="1200"/>
              </a:spcBef>
              <a:spcAft>
                <a:spcPts val="600"/>
              </a:spcAft>
              <a:buClrTx/>
              <a:buSzPct val="90000"/>
              <a:buFont typeface="Arial" pitchFamily="34" charset="0"/>
              <a:buNone/>
              <a:tabLst/>
              <a:defRPr/>
            </a:pPr>
            <a:r>
              <a:rPr lang="en-US"/>
              <a:t>Optional category [Level 1]</a:t>
            </a:r>
          </a:p>
          <a:p>
            <a:pPr marL="0" marR="0" lvl="1"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32563" rtl="0" eaLnBrk="1" fontAlgn="auto" latinLnBrk="0" hangingPunct="1">
              <a:lnSpc>
                <a:spcPct val="90000"/>
              </a:lnSpc>
              <a:spcBef>
                <a:spcPts val="0"/>
              </a:spcBef>
              <a:spcAft>
                <a:spcPts val="600"/>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9" y="1143001"/>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47123715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9034" y="184409"/>
            <a:ext cx="1933263" cy="866482"/>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8350" y="5829108"/>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18285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428722" y="6263662"/>
            <a:ext cx="1419662" cy="304828"/>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47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21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21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04800" y="456631"/>
            <a:ext cx="11582400" cy="747769"/>
          </a:xfrm>
          <a:noFill/>
        </p:spPr>
        <p:txBody>
          <a:bodyPr lIns="0" tIns="0" rIns="0" bIns="0" anchor="t" anchorCtr="0"/>
          <a:lstStyle>
            <a:lvl1pPr marL="0" algn="l" defTabSz="896133" rtl="0" eaLnBrk="1" latinLnBrk="0" hangingPunct="1">
              <a:defRPr lang="en-US" sz="5398" b="0" kern="1200" spc="-147"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04800" y="1779490"/>
            <a:ext cx="11582400" cy="443198"/>
          </a:xfrm>
          <a:ln>
            <a:noFill/>
          </a:ln>
        </p:spPr>
        <p:txBody>
          <a:bodyPr tIns="0" bIns="0">
            <a:noAutofit/>
          </a:bodyPr>
          <a:lstStyle>
            <a:lvl1pPr marL="0" indent="0" algn="l" defTabSz="896133" rtl="0" eaLnBrk="1" latinLnBrk="0" hangingPunct="1">
              <a:spcBef>
                <a:spcPts val="0"/>
              </a:spcBef>
              <a:buNone/>
              <a:defRPr lang="en-US" sz="32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27106" y="2980725"/>
            <a:ext cx="6238374" cy="2262351"/>
          </a:xfrm>
          <a:prstGeom prst="rect">
            <a:avLst/>
          </a:prstGeom>
          <a:noFill/>
        </p:spPr>
        <p:txBody>
          <a:bodyPr wrap="none" lIns="182854" tIns="146284" rIns="182854" bIns="14628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428722" y="6263662"/>
            <a:ext cx="1419662" cy="304828"/>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47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 name="Freeform: Shape 16">
            <a:extLst>
              <a:ext uri="{FF2B5EF4-FFF2-40B4-BE49-F238E27FC236}">
                <a16:creationId xmlns:a16="http://schemas.microsoft.com/office/drawing/2014/main" id="{D6B2127D-366A-4FB1-BFCE-70028CC49BEE}"/>
              </a:ext>
            </a:extLst>
          </p:cNvPr>
          <p:cNvSpPr/>
          <p:nvPr userDrawn="1"/>
        </p:nvSpPr>
        <p:spPr bwMode="auto">
          <a:xfrm flipV="1">
            <a:off x="0" y="4724398"/>
            <a:ext cx="4011168" cy="2133600"/>
          </a:xfrm>
          <a:custGeom>
            <a:avLst/>
            <a:gdLst>
              <a:gd name="connsiteX0" fmla="*/ 0 w 3581400"/>
              <a:gd name="connsiteY0" fmla="*/ 0 h 1905000"/>
              <a:gd name="connsiteX1" fmla="*/ 3581400 w 3581400"/>
              <a:gd name="connsiteY1" fmla="*/ 0 h 1905000"/>
              <a:gd name="connsiteX2" fmla="*/ 0 w 3581400"/>
              <a:gd name="connsiteY2" fmla="*/ 1905000 h 1905000"/>
            </a:gdLst>
            <a:ahLst/>
            <a:cxnLst>
              <a:cxn ang="0">
                <a:pos x="connsiteX0" y="connsiteY0"/>
              </a:cxn>
              <a:cxn ang="0">
                <a:pos x="connsiteX1" y="connsiteY1"/>
              </a:cxn>
              <a:cxn ang="0">
                <a:pos x="connsiteX2" y="connsiteY2"/>
              </a:cxn>
            </a:cxnLst>
            <a:rect l="l" t="t" r="r" b="b"/>
            <a:pathLst>
              <a:path w="3581400" h="1905000">
                <a:moveTo>
                  <a:pt x="0" y="0"/>
                </a:moveTo>
                <a:lnTo>
                  <a:pt x="3581400" y="0"/>
                </a:lnTo>
                <a:cubicBezTo>
                  <a:pt x="3581400" y="1052102"/>
                  <a:pt x="1977953" y="1905000"/>
                  <a:pt x="0" y="1905000"/>
                </a:cubicBezTo>
                <a:close/>
              </a:path>
            </a:pathLst>
          </a:custGeom>
          <a:gradFill flip="none" rotWithShape="1">
            <a:gsLst>
              <a:gs pos="0">
                <a:srgbClr val="FFFFFF"/>
              </a:gs>
              <a:gs pos="56000">
                <a:srgbClr val="FFFFFF">
                  <a:alpha val="34000"/>
                </a:srgbClr>
              </a:gs>
              <a:gs pos="28000">
                <a:srgbClr val="FFFFFF"/>
              </a:gs>
              <a:gs pos="86000">
                <a:srgbClr val="FFFFFF">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pic>
        <p:nvPicPr>
          <p:cNvPr id="18" name="Picture 17">
            <a:extLst>
              <a:ext uri="{FF2B5EF4-FFF2-40B4-BE49-F238E27FC236}">
                <a16:creationId xmlns:a16="http://schemas.microsoft.com/office/drawing/2014/main" id="{6BFC5FAC-27BF-4F9C-81DF-2B74D736208C}"/>
              </a:ext>
            </a:extLst>
          </p:cNvPr>
          <p:cNvPicPr>
            <a:picLocks noChangeAspect="1"/>
          </p:cNvPicPr>
          <p:nvPr userDrawn="1"/>
        </p:nvPicPr>
        <p:blipFill>
          <a:blip r:embed="rId4"/>
          <a:stretch>
            <a:fillRect/>
          </a:stretch>
        </p:blipFill>
        <p:spPr>
          <a:xfrm>
            <a:off x="133351" y="5975746"/>
            <a:ext cx="2119014" cy="670210"/>
          </a:xfrm>
          <a:prstGeom prst="rect">
            <a:avLst/>
          </a:prstGeom>
        </p:spPr>
      </p:pic>
      <p:sp>
        <p:nvSpPr>
          <p:cNvPr id="16" name="TextBox 15">
            <a:extLst>
              <a:ext uri="{FF2B5EF4-FFF2-40B4-BE49-F238E27FC236}">
                <a16:creationId xmlns:a16="http://schemas.microsoft.com/office/drawing/2014/main" id="{231BEFBB-6763-4393-A525-64A429DFCBC6}"/>
              </a:ext>
            </a:extLst>
          </p:cNvPr>
          <p:cNvSpPr txBox="1"/>
          <p:nvPr userDrawn="1"/>
        </p:nvSpPr>
        <p:spPr>
          <a:xfrm>
            <a:off x="2527106" y="2980725"/>
            <a:ext cx="6238374" cy="2262351"/>
          </a:xfrm>
          <a:prstGeom prst="rect">
            <a:avLst/>
          </a:prstGeom>
          <a:noFill/>
        </p:spPr>
        <p:txBody>
          <a:bodyPr wrap="none" lIns="182854" tIns="146284" rIns="182854" bIns="14628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257858851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47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428722" y="6263662"/>
            <a:ext cx="1419662" cy="304828"/>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47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65846F89-D3A3-4B94-9103-B38881DA865E}"/>
              </a:ext>
            </a:extLst>
          </p:cNvPr>
          <p:cNvSpPr/>
          <p:nvPr userDrawn="1"/>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47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04801" y="4800600"/>
            <a:ext cx="11576763" cy="747769"/>
          </a:xfrm>
          <a:noFill/>
        </p:spPr>
        <p:txBody>
          <a:bodyPr lIns="0" tIns="0" rIns="0" bIns="0" anchor="t" anchorCtr="0"/>
          <a:lstStyle>
            <a:lvl1pPr marL="0" algn="l" defTabSz="896133" rtl="0" eaLnBrk="1" latinLnBrk="0" hangingPunct="1">
              <a:defRPr lang="en-US" sz="5398" b="0" kern="1200" spc="-147"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04801" y="5859114"/>
            <a:ext cx="11576763" cy="443198"/>
          </a:xfrm>
          <a:ln>
            <a:noFill/>
          </a:ln>
        </p:spPr>
        <p:txBody>
          <a:bodyPr tIns="0" bIns="0">
            <a:noAutofit/>
          </a:bodyPr>
          <a:lstStyle>
            <a:lvl1pPr marL="0" indent="0" algn="l" defTabSz="896133" rtl="0" eaLnBrk="1" latinLnBrk="0" hangingPunct="1">
              <a:spcBef>
                <a:spcPts val="0"/>
              </a:spcBef>
              <a:buNone/>
              <a:defRPr lang="en-US" sz="3200" kern="1200" spc="-147"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27106" y="178399"/>
            <a:ext cx="6238374" cy="2262351"/>
          </a:xfrm>
          <a:prstGeom prst="rect">
            <a:avLst/>
          </a:prstGeom>
          <a:noFill/>
        </p:spPr>
        <p:txBody>
          <a:bodyPr wrap="none" lIns="182854" tIns="146284" rIns="182854" bIns="14628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428722" y="6263662"/>
            <a:ext cx="1419662" cy="304828"/>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47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Freeform: Shape 18">
            <a:extLst>
              <a:ext uri="{FF2B5EF4-FFF2-40B4-BE49-F238E27FC236}">
                <a16:creationId xmlns:a16="http://schemas.microsoft.com/office/drawing/2014/main" id="{BABB0447-1783-4866-AE8D-5F98F1FB2EDE}"/>
              </a:ext>
            </a:extLst>
          </p:cNvPr>
          <p:cNvSpPr/>
          <p:nvPr userDrawn="1"/>
        </p:nvSpPr>
        <p:spPr bwMode="auto">
          <a:xfrm>
            <a:off x="0" y="0"/>
            <a:ext cx="4011168" cy="2133600"/>
          </a:xfrm>
          <a:custGeom>
            <a:avLst/>
            <a:gdLst>
              <a:gd name="connsiteX0" fmla="*/ 0 w 3581400"/>
              <a:gd name="connsiteY0" fmla="*/ 0 h 1905000"/>
              <a:gd name="connsiteX1" fmla="*/ 3581400 w 3581400"/>
              <a:gd name="connsiteY1" fmla="*/ 0 h 1905000"/>
              <a:gd name="connsiteX2" fmla="*/ 0 w 3581400"/>
              <a:gd name="connsiteY2" fmla="*/ 1905000 h 1905000"/>
            </a:gdLst>
            <a:ahLst/>
            <a:cxnLst>
              <a:cxn ang="0">
                <a:pos x="connsiteX0" y="connsiteY0"/>
              </a:cxn>
              <a:cxn ang="0">
                <a:pos x="connsiteX1" y="connsiteY1"/>
              </a:cxn>
              <a:cxn ang="0">
                <a:pos x="connsiteX2" y="connsiteY2"/>
              </a:cxn>
            </a:cxnLst>
            <a:rect l="l" t="t" r="r" b="b"/>
            <a:pathLst>
              <a:path w="3581400" h="1905000">
                <a:moveTo>
                  <a:pt x="0" y="0"/>
                </a:moveTo>
                <a:lnTo>
                  <a:pt x="3581400" y="0"/>
                </a:lnTo>
                <a:cubicBezTo>
                  <a:pt x="3581400" y="1052102"/>
                  <a:pt x="1977953" y="1905000"/>
                  <a:pt x="0" y="1905000"/>
                </a:cubicBezTo>
                <a:close/>
              </a:path>
            </a:pathLst>
          </a:custGeom>
          <a:gradFill flip="none" rotWithShape="1">
            <a:gsLst>
              <a:gs pos="0">
                <a:srgbClr val="FFFFFF"/>
              </a:gs>
              <a:gs pos="56000">
                <a:srgbClr val="FFFFFF">
                  <a:alpha val="34000"/>
                </a:srgbClr>
              </a:gs>
              <a:gs pos="28000">
                <a:srgbClr val="FFFFFF"/>
              </a:gs>
              <a:gs pos="86000">
                <a:srgbClr val="FFFFFF">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pic>
        <p:nvPicPr>
          <p:cNvPr id="20" name="Picture 19">
            <a:extLst>
              <a:ext uri="{FF2B5EF4-FFF2-40B4-BE49-F238E27FC236}">
                <a16:creationId xmlns:a16="http://schemas.microsoft.com/office/drawing/2014/main" id="{11166768-C1C0-4DA2-95E7-C1927293C7FA}"/>
              </a:ext>
            </a:extLst>
          </p:cNvPr>
          <p:cNvPicPr>
            <a:picLocks noChangeAspect="1"/>
          </p:cNvPicPr>
          <p:nvPr userDrawn="1"/>
        </p:nvPicPr>
        <p:blipFill>
          <a:blip r:embed="rId4"/>
          <a:stretch>
            <a:fillRect/>
          </a:stretch>
        </p:blipFill>
        <p:spPr>
          <a:xfrm>
            <a:off x="133351" y="167990"/>
            <a:ext cx="2119014" cy="670210"/>
          </a:xfrm>
          <a:prstGeom prst="rect">
            <a:avLst/>
          </a:prstGeom>
        </p:spPr>
      </p:pic>
      <p:sp>
        <p:nvSpPr>
          <p:cNvPr id="18" name="TextBox 17">
            <a:extLst>
              <a:ext uri="{FF2B5EF4-FFF2-40B4-BE49-F238E27FC236}">
                <a16:creationId xmlns:a16="http://schemas.microsoft.com/office/drawing/2014/main" id="{8434938F-D5FA-4867-8FE5-866FBCBA9830}"/>
              </a:ext>
            </a:extLst>
          </p:cNvPr>
          <p:cNvSpPr txBox="1"/>
          <p:nvPr userDrawn="1"/>
        </p:nvSpPr>
        <p:spPr>
          <a:xfrm>
            <a:off x="2527106" y="178399"/>
            <a:ext cx="6238374" cy="2262351"/>
          </a:xfrm>
          <a:prstGeom prst="rect">
            <a:avLst/>
          </a:prstGeom>
          <a:noFill/>
        </p:spPr>
        <p:txBody>
          <a:bodyPr wrap="none" lIns="182854" tIns="146284" rIns="182854" bIns="146284" rtlCol="0">
            <a:spAutoFit/>
          </a:bodyPr>
          <a:lstStyle/>
          <a:p>
            <a:pPr marL="0" indent="0">
              <a:lnSpc>
                <a:spcPct val="90000"/>
              </a:lnSpc>
              <a:spcAft>
                <a:spcPts val="600"/>
              </a:spcAft>
              <a:buFont typeface="+mj-lt"/>
              <a:buNone/>
            </a:pPr>
            <a:r>
              <a:rPr lang="en-US" sz="1600">
                <a:gradFill>
                  <a:gsLst>
                    <a:gs pos="2917">
                      <a:schemeClr val="tx1"/>
                    </a:gs>
                    <a:gs pos="30000">
                      <a:schemeClr val="tx1"/>
                    </a:gs>
                  </a:gsLst>
                  <a:lin ang="5400000" scaled="0"/>
                </a:gradFill>
              </a:rPr>
              <a:t>Add a photo to the slide master layout</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Switch to Slide Master view</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Add brand approved photo from Brand Central or</a:t>
            </a:r>
            <a:br>
              <a:rPr lang="en-US" sz="1600">
                <a:gradFill>
                  <a:gsLst>
                    <a:gs pos="2917">
                      <a:schemeClr val="tx1"/>
                    </a:gs>
                    <a:gs pos="30000">
                      <a:schemeClr val="tx1"/>
                    </a:gs>
                  </a:gsLst>
                  <a:lin ang="5400000" scaled="0"/>
                </a:gradFill>
              </a:rPr>
            </a:br>
            <a:r>
              <a:rPr lang="en-US" sz="1600">
                <a:gradFill>
                  <a:gsLst>
                    <a:gs pos="2917">
                      <a:schemeClr val="tx1"/>
                    </a:gs>
                    <a:gs pos="30000">
                      <a:schemeClr val="tx1"/>
                    </a:gs>
                  </a:gsLst>
                  <a:lin ang="5400000" scaled="0"/>
                </a:gradFill>
              </a:rPr>
              <a:t>from </a:t>
            </a:r>
            <a:r>
              <a:rPr lang="en-US" sz="1600">
                <a:gradFill>
                  <a:gsLst>
                    <a:gs pos="2917">
                      <a:schemeClr val="tx1"/>
                    </a:gs>
                    <a:gs pos="30000">
                      <a:schemeClr val="tx1"/>
                    </a:gs>
                  </a:gsLst>
                  <a:lin ang="5400000" scaled="0"/>
                </a:gradFill>
                <a:hlinkClick r:id="rId3"/>
              </a:rPr>
              <a:t>ODSP PMG Stock Art folder</a:t>
            </a:r>
            <a:endParaRPr lang="en-US" sz="1600">
              <a:gradFill>
                <a:gsLst>
                  <a:gs pos="2917">
                    <a:schemeClr val="tx1"/>
                  </a:gs>
                  <a:gs pos="30000">
                    <a:schemeClr val="tx1"/>
                  </a:gs>
                </a:gsLst>
                <a:lin ang="5400000" scaled="0"/>
              </a:gradFill>
            </a:endParaRP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Send to back</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Delete this helper text</a:t>
            </a:r>
          </a:p>
          <a:p>
            <a:pPr marL="457112" indent="-457112">
              <a:lnSpc>
                <a:spcPct val="90000"/>
              </a:lnSpc>
              <a:spcAft>
                <a:spcPts val="600"/>
              </a:spcAft>
              <a:buFont typeface="+mj-lt"/>
              <a:buAutoNum type="arabicPeriod"/>
            </a:pPr>
            <a:r>
              <a:rPr lang="en-US" sz="160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174672692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18643" y="1189178"/>
            <a:ext cx="11354714" cy="2092881"/>
          </a:xfrm>
          <a:prstGeom prst="rect">
            <a:avLst/>
          </a:prstGeom>
        </p:spPr>
        <p:txBody>
          <a:bodyPr/>
          <a:lstStyle>
            <a:lvl1pPr marL="0" indent="0">
              <a:buClr>
                <a:schemeClr val="tx1"/>
              </a:buClr>
              <a:buSzPct val="90000"/>
              <a:buFont typeface="Arial" pitchFamily="34" charset="0"/>
              <a:buNone/>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0456"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71390" indent="0">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1847" indent="0">
              <a:buClr>
                <a:schemeClr val="tx1"/>
              </a:buClr>
              <a:buSzPct val="90000"/>
              <a:buFont typeface="Arial" pitchFamily="34" charset="0"/>
              <a:buNone/>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90403" indent="0">
              <a:buClr>
                <a:schemeClr val="tx1"/>
              </a:buClr>
              <a:buSzPct val="90000"/>
              <a:buFont typeface="Arial" pitchFamily="34" charset="0"/>
              <a:buNone/>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15363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7"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3"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6"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30" y="2438284"/>
            <a:ext cx="2940541" cy="2940541"/>
          </a:xfrm>
          <a:prstGeom prst="rect">
            <a:avLst/>
          </a:prstGeom>
        </p:spPr>
      </p:pic>
      <p:sp>
        <p:nvSpPr>
          <p:cNvPr id="15" name="Content Placeholder 2"/>
          <p:cNvSpPr txBox="1">
            <a:spLocks/>
          </p:cNvSpPr>
          <p:nvPr/>
        </p:nvSpPr>
        <p:spPr>
          <a:xfrm>
            <a:off x="27140" y="241959"/>
            <a:ext cx="11864622" cy="1799496"/>
          </a:xfrm>
          <a:prstGeom prst="rect">
            <a:avLst/>
          </a:prstGeom>
        </p:spPr>
        <p:txBody>
          <a:bodyPr lIns="248659" tIns="62165" rIns="248659" bIns="248659"/>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3" i="0">
                <a:solidFill>
                  <a:schemeClr val="bg1"/>
                </a:solidFill>
                <a:latin typeface="Segoe UI Light"/>
                <a:cs typeface="Segoe UI Light"/>
              </a:rPr>
              <a:t>Microsoft Confidential</a:t>
            </a:r>
          </a:p>
          <a:p>
            <a:pPr lvl="0">
              <a:spcBef>
                <a:spcPts val="0"/>
              </a:spcBef>
              <a:defRPr/>
            </a:pPr>
            <a:r>
              <a:rPr lang="en-US" sz="4079" i="1">
                <a:solidFill>
                  <a:schemeClr val="bg1"/>
                </a:solidFill>
                <a:latin typeface="Segoe UI Light"/>
                <a:cs typeface="Segoe UI Light"/>
              </a:rPr>
              <a:t>All content is NDA unless otherwise stated.</a:t>
            </a:r>
          </a:p>
        </p:txBody>
      </p:sp>
      <p:sp>
        <p:nvSpPr>
          <p:cNvPr id="7" name="TextBox 6"/>
          <p:cNvSpPr txBox="1"/>
          <p:nvPr/>
        </p:nvSpPr>
        <p:spPr>
          <a:xfrm>
            <a:off x="297679"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9"/>
            <a:ext cx="11864622" cy="1799496"/>
          </a:xfrm>
          <a:prstGeom prst="rect">
            <a:avLst/>
          </a:prstGeom>
        </p:spPr>
        <p:txBody>
          <a:bodyPr lIns="248659" tIns="62165" rIns="248659" bIns="248659"/>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3" i="0">
                <a:solidFill>
                  <a:schemeClr val="bg1"/>
                </a:solidFill>
                <a:latin typeface="Segoe UI Light"/>
                <a:cs typeface="Segoe UI Light"/>
              </a:rPr>
              <a:t>Microsoft Confidential</a:t>
            </a:r>
          </a:p>
          <a:p>
            <a:pPr lvl="0">
              <a:spcBef>
                <a:spcPts val="0"/>
              </a:spcBef>
              <a:defRPr/>
            </a:pPr>
            <a:r>
              <a:rPr lang="en-US" sz="4079" i="1">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9"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119995262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Walk-i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3AC48-1A8B-4697-8FF1-944623C03EA3}"/>
              </a:ext>
            </a:extLst>
          </p:cNvPr>
          <p:cNvPicPr>
            <a:picLocks noChangeAspect="1"/>
          </p:cNvPicPr>
          <p:nvPr userDrawn="1"/>
        </p:nvPicPr>
        <p:blipFill>
          <a:blip r:embed="rId2"/>
          <a:stretch>
            <a:fillRect/>
          </a:stretch>
        </p:blipFill>
        <p:spPr>
          <a:xfrm>
            <a:off x="1623214" y="2014129"/>
            <a:ext cx="8945573" cy="2829742"/>
          </a:xfrm>
          <a:prstGeom prst="rect">
            <a:avLst/>
          </a:prstGeom>
        </p:spPr>
      </p:pic>
    </p:spTree>
    <p:extLst>
      <p:ext uri="{BB962C8B-B14F-4D97-AF65-F5344CB8AC3E}">
        <p14:creationId xmlns:p14="http://schemas.microsoft.com/office/powerpoint/2010/main" val="243756149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197EC6"/>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0558652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068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43502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1179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07092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573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80971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48803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2184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200" y="2632705"/>
            <a:ext cx="11277601" cy="1024896"/>
          </a:xfrm>
          <a:noFill/>
        </p:spPr>
        <p:txBody>
          <a:bodyPr lIns="0" tIns="0" rIns="0" bIns="274320" anchor="b" anchorCtr="0"/>
          <a:lstStyle>
            <a:lvl1pPr marL="0" algn="l" defTabSz="896133" rtl="0" eaLnBrk="1" latinLnBrk="0" hangingPunct="1">
              <a:defRPr lang="en-US" sz="5399"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133"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1" y="197444"/>
            <a:ext cx="1933263" cy="866482"/>
          </a:xfrm>
          <a:prstGeom prst="rect">
            <a:avLst/>
          </a:prstGeom>
        </p:spPr>
      </p:pic>
    </p:spTree>
    <p:extLst>
      <p:ext uri="{BB962C8B-B14F-4D97-AF65-F5344CB8AC3E}">
        <p14:creationId xmlns:p14="http://schemas.microsoft.com/office/powerpoint/2010/main" val="2726540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200" y="1143001"/>
            <a:ext cx="11277603" cy="1276484"/>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2454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2053808"/>
            <a:ext cx="10058400" cy="2655380"/>
          </a:xfrm>
        </p:spPr>
        <p:txBody>
          <a:bodyPr wrap="square" anchor="b" anchorCtr="0">
            <a:spAutoFit/>
          </a:bodyPr>
          <a:lstStyle>
            <a:lvl1pPr marL="282448" indent="-282448">
              <a:tabLst>
                <a:tab pos="282448" algn="l"/>
              </a:tabLst>
              <a:defRPr sz="5997" baseline="0">
                <a:solidFill>
                  <a:srgbClr val="FFFFFF"/>
                </a:solidFill>
              </a:defRPr>
            </a:lvl1pPr>
          </a:lstStyle>
          <a:p>
            <a:r>
              <a:rPr lang="en-US"/>
              <a:t>“Add a quote here. Design is easier than it looks, and more important than it seems.”</a:t>
            </a:r>
          </a:p>
        </p:txBody>
      </p:sp>
    </p:spTree>
    <p:extLst>
      <p:ext uri="{BB962C8B-B14F-4D97-AF65-F5344CB8AC3E}">
        <p14:creationId xmlns:p14="http://schemas.microsoft.com/office/powerpoint/2010/main" val="36104129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1" cy="597503"/>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200" y="1143001"/>
            <a:ext cx="11277601" cy="1276484"/>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396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597503"/>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1"/>
            <a:ext cx="5486400" cy="127648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3000"/>
            <a:ext cx="5486400" cy="1276484"/>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13080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426424" y="435824"/>
            <a:ext cx="11336039" cy="597503"/>
          </a:xfrm>
        </p:spPr>
        <p:txBody>
          <a:bodyPr>
            <a:spAutoFit/>
          </a:bodyPr>
          <a:lstStyle/>
          <a:p>
            <a:r>
              <a:rPr lang="en-US"/>
              <a:t>Click to edit Master title style</a:t>
            </a:r>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2898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274221"/>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274221"/>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401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69240" y="1189177"/>
            <a:ext cx="11653523" cy="1385120"/>
          </a:xfrm>
        </p:spPr>
        <p:txBody>
          <a:bodyPr/>
          <a:lstStyle>
            <a:lvl1pPr marL="0" indent="0">
              <a:buNone/>
              <a:defRPr lang="en-US">
                <a:solidFill>
                  <a:schemeClr val="tx1"/>
                </a:solidFill>
              </a:defRPr>
            </a:lvl1pPr>
            <a:lvl2pPr marL="336080" indent="-336080">
              <a:buFont typeface="Arial" panose="020B0604020202020204" pitchFamily="34" charset="0"/>
              <a:buChar char="•"/>
              <a:defRPr lang="en-US" sz="2745">
                <a:latin typeface="+mj-lt"/>
              </a:defRPr>
            </a:lvl2pPr>
            <a:lvl3pPr marL="560134" indent="-336080">
              <a:buFont typeface="Arial" panose="020B0604020202020204" pitchFamily="34" charset="0"/>
              <a:buChar char="•"/>
              <a:defRPr lang="en-US">
                <a:latin typeface="+mj-lt"/>
              </a:defRPr>
            </a:lvl3pPr>
            <a:lvl4pPr marL="728174" indent="-280067">
              <a:buFont typeface="Arial" panose="020B0604020202020204" pitchFamily="34" charset="0"/>
              <a:buChar char="•"/>
              <a:defRPr lang="en-US">
                <a:latin typeface="+mj-lt"/>
              </a:defRPr>
            </a:lvl4pPr>
            <a:lvl5pPr marL="952227" indent="-280067">
              <a:buFont typeface="Arial" panose="020B0604020202020204" pitchFamily="34" charset="0"/>
              <a:buChar char="•"/>
              <a:defRPr lang="en-US" dirty="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2AE7C82-352B-4CB2-B783-B628108D1BE8}"/>
              </a:ext>
            </a:extLst>
          </p:cNvPr>
          <p:cNvSpPr/>
          <p:nvPr userDrawn="1"/>
        </p:nvSpPr>
        <p:spPr bwMode="auto">
          <a:xfrm>
            <a:off x="0" y="6268082"/>
            <a:ext cx="12192000" cy="58991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24F8800-5DA8-4699-A7C2-C22A2CA6E4CC}"/>
              </a:ext>
            </a:extLst>
          </p:cNvPr>
          <p:cNvSpPr/>
          <p:nvPr userDrawn="1"/>
        </p:nvSpPr>
        <p:spPr bwMode="auto">
          <a:xfrm>
            <a:off x="0" y="6245668"/>
            <a:ext cx="12192000" cy="44827"/>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788190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900894"/>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0894"/>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195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Right Photo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269241" y="289511"/>
            <a:ext cx="7191629" cy="443198"/>
          </a:xfrm>
        </p:spPr>
        <p:txBody>
          <a:bodyPr/>
          <a:lstStyle/>
          <a:p>
            <a:r>
              <a:rPr lang="en-US"/>
              <a:t>Click to edit Master title style</a:t>
            </a:r>
          </a:p>
        </p:txBody>
      </p:sp>
      <p:sp>
        <p:nvSpPr>
          <p:cNvPr id="3" name="Text Placeholder 3">
            <a:extLst>
              <a:ext uri="{FF2B5EF4-FFF2-40B4-BE49-F238E27FC236}">
                <a16:creationId xmlns:a16="http://schemas.microsoft.com/office/drawing/2014/main" id="{AA2587CF-E85C-43D4-95DD-1C62970E2F43}"/>
              </a:ext>
            </a:extLst>
          </p:cNvPr>
          <p:cNvSpPr>
            <a:spLocks noGrp="1"/>
          </p:cNvSpPr>
          <p:nvPr>
            <p:ph type="body" sz="quarter" idx="10"/>
          </p:nvPr>
        </p:nvSpPr>
        <p:spPr>
          <a:xfrm>
            <a:off x="269241" y="1189178"/>
            <a:ext cx="7191630" cy="1486561"/>
          </a:xfrm>
        </p:spPr>
        <p:txBody>
          <a:bodyPr vert="horz" wrap="square" lIns="146304" tIns="91440" rIns="146304" bIns="91440" rtlCol="0">
            <a:spAutoFit/>
          </a:bodyPr>
          <a:lstStyle>
            <a:lvl1pPr>
              <a:defRPr lang="en-US" dirty="0">
                <a:gradFill>
                  <a:gsLst>
                    <a:gs pos="1250">
                      <a:schemeClr val="tx1"/>
                    </a:gs>
                    <a:gs pos="99000">
                      <a:schemeClr val="tx1"/>
                    </a:gs>
                  </a:gsLst>
                  <a:lin ang="5400000" scaled="0"/>
                </a:gradFill>
              </a:defRPr>
            </a:lvl1pPr>
            <a:lvl2pPr>
              <a:defRPr lang="en-US" sz="1961" dirty="0"/>
            </a:lvl2pPr>
            <a:lvl3pPr>
              <a:defRPr lang="en-US" dirty="0"/>
            </a:lvl3pPr>
            <a:lvl4pPr>
              <a:defRPr lang="en-US" dirty="0"/>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
        <p:nvSpPr>
          <p:cNvPr id="6" name="Picture Placeholder 4">
            <a:extLst>
              <a:ext uri="{FF2B5EF4-FFF2-40B4-BE49-F238E27FC236}">
                <a16:creationId xmlns:a16="http://schemas.microsoft.com/office/drawing/2014/main" id="{1031A770-3F4D-4204-8613-8BC7D9BFBBE3}"/>
              </a:ext>
            </a:extLst>
          </p:cNvPr>
          <p:cNvSpPr>
            <a:spLocks noGrp="1"/>
          </p:cNvSpPr>
          <p:nvPr>
            <p:ph type="pic" sz="quarter" idx="11"/>
          </p:nvPr>
        </p:nvSpPr>
        <p:spPr bwMode="ltGray">
          <a:xfrm>
            <a:off x="7460871" y="1864"/>
            <a:ext cx="4731131" cy="6891236"/>
          </a:xfrm>
          <a:blipFill>
            <a:blip r:embed="rId2"/>
            <a:stretch>
              <a:fillRect r="-29458"/>
            </a:stretch>
          </a:blipFill>
        </p:spPr>
        <p:txBody>
          <a:bodyPr tIns="548640" anchor="ctr" anchorCtr="0">
            <a:noAutofit/>
          </a:bodyPr>
          <a:lstStyle>
            <a:lvl1pPr marL="0" indent="0" algn="ctr">
              <a:buNone/>
              <a:defRPr sz="153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89289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02912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813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2" y="2819606"/>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a:t>Click to edit title style</a:t>
            </a:r>
          </a:p>
        </p:txBody>
      </p:sp>
    </p:spTree>
    <p:extLst>
      <p:ext uri="{BB962C8B-B14F-4D97-AF65-F5344CB8AC3E}">
        <p14:creationId xmlns:p14="http://schemas.microsoft.com/office/powerpoint/2010/main" val="249565187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16513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Slide 7">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02591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747908" y="2984908"/>
            <a:ext cx="5146426" cy="1218795"/>
          </a:xfrm>
        </p:spPr>
        <p:txBody>
          <a:bodyPr anchor="b"/>
          <a:lstStyle>
            <a:lvl1pPr marL="0" indent="0" algn="r">
              <a:buNone/>
              <a:defRPr sz="4399" spc="-150">
                <a:solidFill>
                  <a:schemeClr val="bg1"/>
                </a:solidFill>
                <a:latin typeface="Segoe UI Light" pitchFamily="34" charset="0"/>
              </a:defRPr>
            </a:lvl1pPr>
            <a:lvl2pPr marL="304647" indent="0">
              <a:buNone/>
              <a:defRPr sz="3199">
                <a:solidFill>
                  <a:schemeClr val="bg1"/>
                </a:solidFill>
                <a:latin typeface="Segoe UI Light" pitchFamily="34" charset="0"/>
              </a:defRPr>
            </a:lvl2pPr>
            <a:lvl3pPr marL="599773" indent="0">
              <a:buNone/>
              <a:defRPr sz="2799">
                <a:solidFill>
                  <a:schemeClr val="bg1"/>
                </a:solidFill>
                <a:latin typeface="Segoe UI Light" pitchFamily="34" charset="0"/>
              </a:defRPr>
            </a:lvl3pPr>
            <a:lvl4pPr marL="853646" indent="0">
              <a:buNone/>
              <a:defRPr sz="2399">
                <a:solidFill>
                  <a:schemeClr val="bg1"/>
                </a:solidFill>
                <a:latin typeface="Segoe UI Light" pitchFamily="34" charset="0"/>
              </a:defRPr>
            </a:lvl4pPr>
            <a:lvl5pPr marL="1147184" indent="0">
              <a:buNone/>
              <a:defRPr sz="2399">
                <a:solidFill>
                  <a:schemeClr val="bg1"/>
                </a:solidFill>
                <a:latin typeface="Segoe UI Light" pitchFamily="34" charset="0"/>
              </a:defRPr>
            </a:lvl5pPr>
          </a:lstStyle>
          <a:p>
            <a:pPr lvl="0"/>
            <a:r>
              <a:rPr lang="en-US"/>
              <a:t>Click to edit Master text styles</a:t>
            </a:r>
          </a:p>
        </p:txBody>
      </p:sp>
      <p:sp>
        <p:nvSpPr>
          <p:cNvPr id="11" name="Text Placeholder 10"/>
          <p:cNvSpPr>
            <a:spLocks noGrp="1"/>
          </p:cNvSpPr>
          <p:nvPr>
            <p:ph type="body" sz="quarter" idx="11"/>
          </p:nvPr>
        </p:nvSpPr>
        <p:spPr>
          <a:xfrm>
            <a:off x="747908" y="4260533"/>
            <a:ext cx="5146426" cy="387798"/>
          </a:xfrm>
        </p:spPr>
        <p:txBody>
          <a:bodyPr anchor="ctr"/>
          <a:lstStyle>
            <a:lvl1pPr marL="0" indent="0" algn="r" defTabSz="913904" rtl="0" eaLnBrk="1" latinLnBrk="0" hangingPunct="1">
              <a:lnSpc>
                <a:spcPct val="90000"/>
              </a:lnSpc>
              <a:spcBef>
                <a:spcPct val="20000"/>
              </a:spcBef>
              <a:buClrTx/>
              <a:buSzPct val="90000"/>
              <a:buFont typeface="Arial" pitchFamily="34" charset="0"/>
              <a:buNone/>
              <a:defRPr lang="en-US" sz="2799" kern="1200" dirty="0" smtClean="0">
                <a:ln w="3175">
                  <a:noFill/>
                </a:ln>
                <a:solidFill>
                  <a:schemeClr val="bg2"/>
                </a:solidFill>
                <a:latin typeface="Segoe UI" pitchFamily="34" charset="0"/>
                <a:ea typeface="Segoe UI" pitchFamily="34" charset="0"/>
                <a:cs typeface="Segoe UI" pitchFamily="34" charset="0"/>
              </a:defRPr>
            </a:lvl1pPr>
            <a:lvl2pPr marL="0" indent="0" algn="r" defTabSz="913904" rtl="0" eaLnBrk="1" latinLnBrk="0" hangingPunct="1">
              <a:lnSpc>
                <a:spcPct val="90000"/>
              </a:lnSpc>
              <a:spcBef>
                <a:spcPct val="20000"/>
              </a:spcBef>
              <a:buClrTx/>
              <a:buSzPct val="90000"/>
              <a:buFont typeface="Arial" pitchFamily="34" charset="0"/>
              <a:buNone/>
              <a:defRPr lang="en-US" sz="2799" kern="1200" dirty="0" smtClean="0">
                <a:ln w="3175">
                  <a:noFill/>
                </a:ln>
                <a:solidFill>
                  <a:schemeClr val="bg2"/>
                </a:solidFill>
                <a:latin typeface="Segoe UI" pitchFamily="34" charset="0"/>
                <a:ea typeface="Segoe UI" pitchFamily="34" charset="0"/>
                <a:cs typeface="Segoe UI" pitchFamily="34" charset="0"/>
              </a:defRPr>
            </a:lvl2pPr>
            <a:lvl3pPr marL="0" indent="0" algn="r" defTabSz="913904" rtl="0" eaLnBrk="1" latinLnBrk="0" hangingPunct="1">
              <a:lnSpc>
                <a:spcPct val="90000"/>
              </a:lnSpc>
              <a:spcBef>
                <a:spcPct val="20000"/>
              </a:spcBef>
              <a:buClrTx/>
              <a:buSzPct val="90000"/>
              <a:buFont typeface="Arial" pitchFamily="34" charset="0"/>
              <a:buNone/>
              <a:defRPr lang="en-US" sz="2799" kern="1200" dirty="0" smtClean="0">
                <a:ln w="3175">
                  <a:noFill/>
                </a:ln>
                <a:solidFill>
                  <a:schemeClr val="bg2"/>
                </a:solidFill>
                <a:latin typeface="Segoe UI" pitchFamily="34" charset="0"/>
                <a:ea typeface="Segoe UI" pitchFamily="34" charset="0"/>
                <a:cs typeface="Segoe UI" pitchFamily="34" charset="0"/>
              </a:defRPr>
            </a:lvl3pPr>
            <a:lvl4pPr marL="0" indent="0" algn="r" defTabSz="913904" rtl="0" eaLnBrk="1" latinLnBrk="0" hangingPunct="1">
              <a:lnSpc>
                <a:spcPct val="90000"/>
              </a:lnSpc>
              <a:spcBef>
                <a:spcPct val="20000"/>
              </a:spcBef>
              <a:buClrTx/>
              <a:buSzPct val="90000"/>
              <a:buFont typeface="Arial" pitchFamily="34" charset="0"/>
              <a:buNone/>
              <a:defRPr lang="en-US" sz="2799" kern="1200" dirty="0" smtClean="0">
                <a:ln w="3175">
                  <a:noFill/>
                </a:ln>
                <a:solidFill>
                  <a:schemeClr val="bg2"/>
                </a:solidFill>
                <a:latin typeface="Segoe UI" pitchFamily="34" charset="0"/>
                <a:ea typeface="Segoe UI" pitchFamily="34" charset="0"/>
                <a:cs typeface="Segoe UI" pitchFamily="34" charset="0"/>
              </a:defRPr>
            </a:lvl4pPr>
            <a:lvl5pPr marL="0" indent="0" algn="r" defTabSz="913904" rtl="0" eaLnBrk="1" latinLnBrk="0" hangingPunct="1">
              <a:lnSpc>
                <a:spcPct val="90000"/>
              </a:lnSpc>
              <a:spcBef>
                <a:spcPct val="20000"/>
              </a:spcBef>
              <a:buClrTx/>
              <a:buSzPct val="90000"/>
              <a:buFont typeface="Arial" pitchFamily="34" charset="0"/>
              <a:buNone/>
              <a:defRPr lang="en-US" sz="2799" kern="1200" dirty="0">
                <a:ln w="3175">
                  <a:noFill/>
                </a:ln>
                <a:solidFill>
                  <a:schemeClr val="bg2"/>
                </a:solidFill>
                <a:latin typeface="Segoe UI" pitchFamily="34" charset="0"/>
                <a:ea typeface="Segoe UI" pitchFamily="34" charset="0"/>
                <a:cs typeface="Segoe UI" pitchFamily="34" charset="0"/>
              </a:defRPr>
            </a:lvl5pPr>
          </a:lstStyle>
          <a:p>
            <a:pPr lvl="0"/>
            <a:r>
              <a:rPr lang="en-US"/>
              <a:t>Click to edit Master text styles</a:t>
            </a:r>
          </a:p>
        </p:txBody>
      </p:sp>
      <p:sp>
        <p:nvSpPr>
          <p:cNvPr id="15" name="Text Placeholder 14"/>
          <p:cNvSpPr>
            <a:spLocks noGrp="1"/>
          </p:cNvSpPr>
          <p:nvPr>
            <p:ph type="body" sz="quarter" idx="12"/>
          </p:nvPr>
        </p:nvSpPr>
        <p:spPr>
          <a:xfrm>
            <a:off x="747910" y="5003801"/>
            <a:ext cx="10696185" cy="300062"/>
          </a:xfrm>
        </p:spPr>
        <p:txBody>
          <a:bodyPr lIns="91421" tIns="45710" rIns="91421" bIns="45710"/>
          <a:lstStyle>
            <a:lvl1pPr marL="0" indent="0" algn="l" defTabSz="913939" rtl="0" eaLnBrk="1" latinLnBrk="0" hangingPunct="1">
              <a:spcBef>
                <a:spcPct val="20000"/>
              </a:spcBef>
              <a:buClr>
                <a:srgbClr val="397FBB"/>
              </a:buClr>
              <a:buSzPct val="105000"/>
              <a:buFontTx/>
              <a:buNone/>
              <a:defRPr lang="en-US" sz="15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vl2pPr marL="0" indent="0" algn="l" defTabSz="913939"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2pPr>
            <a:lvl3pPr marL="0" indent="0" algn="l" defTabSz="913939"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3pPr>
            <a:lvl4pPr marL="0" indent="0" algn="l" defTabSz="913939" rtl="0" eaLnBrk="1" latinLnBrk="0" hangingPunct="1">
              <a:spcBef>
                <a:spcPct val="20000"/>
              </a:spcBef>
              <a:buClr>
                <a:srgbClr val="397FBB"/>
              </a:buClr>
              <a:buSzPct val="105000"/>
              <a:buFontTx/>
              <a:buNone/>
              <a:defRPr lang="en-US" sz="1500" b="1" kern="120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4pPr>
            <a:lvl5pPr marL="0" indent="0" algn="l" defTabSz="913939" rtl="0" eaLnBrk="1" latinLnBrk="0" hangingPunct="1">
              <a:spcBef>
                <a:spcPct val="20000"/>
              </a:spcBef>
              <a:buClr>
                <a:srgbClr val="397FBB"/>
              </a:buClr>
              <a:buSzPct val="105000"/>
              <a:buFontTx/>
              <a:buNone/>
              <a:defRPr lang="en-US" sz="1500" b="1" kern="1200" dirty="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5pPr>
          </a:lstStyle>
          <a:p>
            <a:pPr lvl="0"/>
            <a:r>
              <a:rPr lang="en-US"/>
              <a:t>Click to edit Master text styles</a:t>
            </a:r>
          </a:p>
        </p:txBody>
      </p:sp>
      <p:sp>
        <p:nvSpPr>
          <p:cNvPr id="19" name="Text Placeholder 18"/>
          <p:cNvSpPr>
            <a:spLocks noGrp="1"/>
          </p:cNvSpPr>
          <p:nvPr>
            <p:ph type="body" sz="quarter" idx="15"/>
          </p:nvPr>
        </p:nvSpPr>
        <p:spPr>
          <a:xfrm>
            <a:off x="747910" y="5351706"/>
            <a:ext cx="10696185" cy="300062"/>
          </a:xfrm>
        </p:spPr>
        <p:txBody>
          <a:bodyPr lIns="91421" tIns="45710" rIns="91421" bIns="45710"/>
          <a:lstStyle>
            <a:lvl1pPr marL="290368" indent="-290368">
              <a:buNone/>
              <a:defRPr lang="en-US" sz="1500" b="0" kern="1200" baseline="0" dirty="0" smtClean="0">
                <a:ln w="3175">
                  <a:noFill/>
                </a:ln>
                <a:gradFill flip="none" rotWithShape="1">
                  <a:gsLst>
                    <a:gs pos="5417">
                      <a:schemeClr val="tx2"/>
                    </a:gs>
                    <a:gs pos="26000">
                      <a:schemeClr val="tx2"/>
                    </a:gs>
                  </a:gsLst>
                  <a:lin ang="5400000" scaled="0"/>
                  <a:tileRect/>
                </a:gradFill>
                <a:latin typeface="Segoe UI Light" pitchFamily="34" charset="0"/>
                <a:ea typeface="Segoe UI" pitchFamily="34" charset="0"/>
                <a:cs typeface="Arial" charset="0"/>
              </a:defRPr>
            </a:lvl1pPr>
          </a:lstStyle>
          <a:p>
            <a:pPr lvl="0"/>
            <a:r>
              <a:rPr lang="en-US"/>
              <a:t>Click to edit Master text styles</a:t>
            </a:r>
          </a:p>
        </p:txBody>
      </p:sp>
      <p:sp>
        <p:nvSpPr>
          <p:cNvPr id="24" name="Picture Placeholder 23"/>
          <p:cNvSpPr>
            <a:spLocks noGrp="1"/>
          </p:cNvSpPr>
          <p:nvPr>
            <p:ph type="pic" sz="quarter" idx="16"/>
          </p:nvPr>
        </p:nvSpPr>
        <p:spPr>
          <a:xfrm>
            <a:off x="6278931" y="2915302"/>
            <a:ext cx="2473499" cy="443198"/>
          </a:xfrm>
          <a:solidFill>
            <a:schemeClr val="bg1">
              <a:lumMod val="95000"/>
            </a:schemeClr>
          </a:solidFill>
          <a:ln>
            <a:noFill/>
          </a:ln>
        </p:spPr>
        <p:txBody>
          <a:bodyPr anchor="ctr"/>
          <a:lstStyle>
            <a:lvl1pPr marL="0" indent="0" algn="ctr">
              <a:buNone/>
              <a:defRPr/>
            </a:lvl1pPr>
          </a:lstStyle>
          <a:p>
            <a:pPr lvl="0"/>
            <a:endParaRPr lang="en-US" noProof="0"/>
          </a:p>
        </p:txBody>
      </p:sp>
      <p:sp>
        <p:nvSpPr>
          <p:cNvPr id="27" name="Picture Placeholder 26"/>
          <p:cNvSpPr>
            <a:spLocks noGrp="1"/>
          </p:cNvSpPr>
          <p:nvPr>
            <p:ph type="pic" sz="quarter" idx="17"/>
          </p:nvPr>
        </p:nvSpPr>
        <p:spPr>
          <a:xfrm>
            <a:off x="8935191" y="2915302"/>
            <a:ext cx="2508904" cy="443198"/>
          </a:xfrm>
          <a:solidFill>
            <a:schemeClr val="bg1">
              <a:lumMod val="95000"/>
            </a:schemeClr>
          </a:solidFill>
        </p:spPr>
        <p:txBody>
          <a:bodyPr anchor="ctr"/>
          <a:lstStyle>
            <a:lvl1pPr marL="0" indent="0" algn="ctr">
              <a:buNone/>
              <a:defRPr/>
            </a:lvl1pPr>
          </a:lstStyle>
          <a:p>
            <a:pPr lvl="0"/>
            <a:endParaRPr lang="en-US" noProof="0"/>
          </a:p>
        </p:txBody>
      </p:sp>
    </p:spTree>
    <p:extLst>
      <p:ext uri="{BB962C8B-B14F-4D97-AF65-F5344CB8AC3E}">
        <p14:creationId xmlns:p14="http://schemas.microsoft.com/office/powerpoint/2010/main" val="3353761610"/>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8397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488402" y="6591237"/>
            <a:ext cx="689310" cy="253595"/>
          </a:xfrm>
          <a:prstGeom prst="rect">
            <a:avLst/>
          </a:prstGeom>
        </p:spPr>
      </p:pic>
    </p:spTree>
    <p:extLst>
      <p:ext uri="{BB962C8B-B14F-4D97-AF65-F5344CB8AC3E}">
        <p14:creationId xmlns:p14="http://schemas.microsoft.com/office/powerpoint/2010/main" val="1614015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5255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Gov PPT 1 Text w Icon">
    <p:spTree>
      <p:nvGrpSpPr>
        <p:cNvPr id="1" name=""/>
        <p:cNvGrpSpPr/>
        <p:nvPr/>
      </p:nvGrpSpPr>
      <p:grpSpPr>
        <a:xfrm>
          <a:off x="0" y="0"/>
          <a:ext cx="0" cy="0"/>
          <a:chOff x="0" y="0"/>
          <a:chExt cx="0" cy="0"/>
        </a:xfrm>
      </p:grpSpPr>
      <p:sp>
        <p:nvSpPr>
          <p:cNvPr id="9" name="Content Placeholder 2"/>
          <p:cNvSpPr>
            <a:spLocks noGrp="1"/>
          </p:cNvSpPr>
          <p:nvPr>
            <p:ph idx="10" hasCustomPrompt="1"/>
          </p:nvPr>
        </p:nvSpPr>
        <p:spPr>
          <a:xfrm>
            <a:off x="357363" y="210214"/>
            <a:ext cx="8743950" cy="738664"/>
          </a:xfrm>
          <a:prstGeom prst="rect">
            <a:avLst/>
          </a:prstGeom>
        </p:spPr>
        <p:txBody>
          <a:bodyPr lIns="91440" tIns="91440" rIns="91428" bIns="91440">
            <a:noAutofit/>
          </a:bodyPr>
          <a:lstStyle>
            <a:lvl1pPr marL="0" indent="0">
              <a:buNone/>
              <a:defRPr sz="3199">
                <a:solidFill>
                  <a:schemeClr val="tx1"/>
                </a:solidFill>
                <a:latin typeface="Segoe UI" pitchFamily="34" charset="0"/>
                <a:cs typeface="Segoe UI" pitchFamily="34" charset="0"/>
              </a:defRPr>
            </a:lvl1pPr>
          </a:lstStyle>
          <a:p>
            <a:pPr lvl="0"/>
            <a:r>
              <a:rPr lang="en-US"/>
              <a:t>Punchy section head goes here</a:t>
            </a:r>
          </a:p>
        </p:txBody>
      </p:sp>
    </p:spTree>
    <p:extLst>
      <p:ext uri="{BB962C8B-B14F-4D97-AF65-F5344CB8AC3E}">
        <p14:creationId xmlns:p14="http://schemas.microsoft.com/office/powerpoint/2010/main" val="3582316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Color Block Header on Left &amp; Text on Right ">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682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pic>
        <p:nvPicPr>
          <p:cNvPr id="5" name="Picture 4">
            <a:extLst>
              <a:ext uri="{FF2B5EF4-FFF2-40B4-BE49-F238E27FC236}">
                <a16:creationId xmlns:a16="http://schemas.microsoft.com/office/drawing/2014/main" id="{2CF69BC2-08A1-A145-ABDD-73A6275BC9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76391882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914363"/>
            <a:endParaRPr lang="en-US">
              <a:solidFill>
                <a:prstClr val="black">
                  <a:tint val="75000"/>
                </a:prstClr>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914363"/>
            <a:endParaRPr lang="en-US">
              <a:solidFill>
                <a:prstClr val="black">
                  <a:tint val="75000"/>
                </a:prstClr>
              </a:solidFill>
            </a:endParaRPr>
          </a:p>
        </p:txBody>
      </p:sp>
      <p:sp>
        <p:nvSpPr>
          <p:cNvPr id="6" name="Slide Number Placeholder 5"/>
          <p:cNvSpPr>
            <a:spLocks noGrp="1"/>
          </p:cNvSpPr>
          <p:nvPr>
            <p:ph type="sldNum" sz="quarter" idx="12"/>
          </p:nvPr>
        </p:nvSpPr>
        <p:spPr>
          <a:xfrm>
            <a:off x="8610601" y="6356352"/>
            <a:ext cx="2743200" cy="365125"/>
          </a:xfrm>
          <a:prstGeom prst="rect">
            <a:avLst/>
          </a:prstGeom>
        </p:spPr>
        <p:txBody>
          <a:bodyPr/>
          <a:lstStyle/>
          <a:p>
            <a:pPr defTabSz="914363"/>
            <a:fld id="{9A1BE74A-EFDA-440C-BC8D-662E71DCE101}" type="slidenum">
              <a:rPr lang="en-US" smtClean="0">
                <a:solidFill>
                  <a:prstClr val="black">
                    <a:tint val="75000"/>
                  </a:prstClr>
                </a:solidFill>
              </a:rPr>
              <a:pPr defTabSz="914363"/>
              <a:t>‹#›</a:t>
            </a:fld>
            <a:endParaRPr lang="en-US">
              <a:solidFill>
                <a:prstClr val="black">
                  <a:tint val="75000"/>
                </a:prstClr>
              </a:solidFill>
            </a:endParaRPr>
          </a:p>
        </p:txBody>
      </p:sp>
    </p:spTree>
    <p:extLst>
      <p:ext uri="{BB962C8B-B14F-4D97-AF65-F5344CB8AC3E}">
        <p14:creationId xmlns:p14="http://schemas.microsoft.com/office/powerpoint/2010/main" val="3353977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0540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997464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2"/>
                    </a:gs>
                    <a:gs pos="100000">
                      <a:schemeClr val="bg2"/>
                    </a:gs>
                  </a:gsLst>
                  <a:lin ang="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2"/>
                    </a:gs>
                    <a:gs pos="100000">
                      <a:schemeClr val="bg2"/>
                    </a:gs>
                  </a:gsLst>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099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2"/>
                    </a:gs>
                    <a:gs pos="100000">
                      <a:schemeClr val="bg2"/>
                    </a:gs>
                  </a:gsLst>
                </a:gra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2"/>
                    </a:gs>
                    <a:gs pos="100000">
                      <a:schemeClr val="bg2"/>
                    </a:gs>
                  </a:gsLst>
                </a:gra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54398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067662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gradFill>
              </a:defRPr>
            </a:lvl2pPr>
            <a:lvl3pPr marL="448193" indent="0">
              <a:spcBef>
                <a:spcPts val="0"/>
              </a:spcBef>
              <a:spcAft>
                <a:spcPts val="1274"/>
              </a:spcAft>
              <a:buNone/>
              <a:defRPr sz="1961">
                <a:gradFill>
                  <a:gsLst>
                    <a:gs pos="0">
                      <a:schemeClr val="tx1"/>
                    </a:gs>
                    <a:gs pos="100000">
                      <a:schemeClr val="tx1"/>
                    </a:gs>
                  </a:gsLst>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1170362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3245122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Title</a:t>
            </a:r>
          </a:p>
        </p:txBody>
      </p:sp>
    </p:spTree>
    <p:extLst>
      <p:ext uri="{BB962C8B-B14F-4D97-AF65-F5344CB8AC3E}">
        <p14:creationId xmlns:p14="http://schemas.microsoft.com/office/powerpoint/2010/main" val="8444169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1"/>
                </a:gradFill>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444804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893518"/>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71305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pic>
        <p:nvPicPr>
          <p:cNvPr id="4" name="Picture 3">
            <a:extLst>
              <a:ext uri="{FF2B5EF4-FFF2-40B4-BE49-F238E27FC236}">
                <a16:creationId xmlns:a16="http://schemas.microsoft.com/office/drawing/2014/main" id="{14A0E24B-4069-9849-BECD-2DD01A2A41C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7635155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1"/>
                </a:gradFill>
              </a:defRPr>
            </a:lvl1pPr>
          </a:lstStyle>
          <a:p>
            <a:r>
              <a:rPr lang="en-US"/>
              <a:t>Photo layout 2</a:t>
            </a:r>
          </a:p>
        </p:txBody>
      </p:sp>
    </p:spTree>
    <p:extLst>
      <p:ext uri="{BB962C8B-B14F-4D97-AF65-F5344CB8AC3E}">
        <p14:creationId xmlns:p14="http://schemas.microsoft.com/office/powerpoint/2010/main" val="421679060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Device layout</a:t>
            </a:r>
          </a:p>
        </p:txBody>
      </p:sp>
    </p:spTree>
    <p:extLst>
      <p:ext uri="{BB962C8B-B14F-4D97-AF65-F5344CB8AC3E}">
        <p14:creationId xmlns:p14="http://schemas.microsoft.com/office/powerpoint/2010/main" val="107949515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9473883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1"/>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gradFill>
                  <a:gsLst>
                    <a:gs pos="0">
                      <a:schemeClr val="accent1"/>
                    </a:gs>
                    <a:gs pos="100000">
                      <a:schemeClr val="accent1"/>
                    </a:gs>
                  </a:gsLst>
                </a:gra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gra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59732314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Table layout</a:t>
            </a:r>
          </a:p>
        </p:txBody>
      </p:sp>
    </p:spTree>
    <p:extLst>
      <p:ext uri="{BB962C8B-B14F-4D97-AF65-F5344CB8AC3E}">
        <p14:creationId xmlns:p14="http://schemas.microsoft.com/office/powerpoint/2010/main" val="115507379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gradFill>
              </a:defRPr>
            </a:lvl1pPr>
          </a:lstStyle>
          <a:p>
            <a:pPr marL="0" lvl="0">
              <a:lnSpc>
                <a:spcPts val="5490"/>
              </a:lnSpc>
            </a:pPr>
            <a:r>
              <a:rPr lang="en-US"/>
              <a:t>Section title</a:t>
            </a:r>
          </a:p>
        </p:txBody>
      </p:sp>
    </p:spTree>
    <p:extLst>
      <p:ext uri="{BB962C8B-B14F-4D97-AF65-F5344CB8AC3E}">
        <p14:creationId xmlns:p14="http://schemas.microsoft.com/office/powerpoint/2010/main" val="4047019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gradFill>
              </a:defRPr>
            </a:lvl1pPr>
          </a:lstStyle>
          <a:p>
            <a:pPr marL="0" lvl="0">
              <a:lnSpc>
                <a:spcPts val="5490"/>
              </a:lnSpc>
            </a:pPr>
            <a:r>
              <a:rPr lang="en-US"/>
              <a:t>Section title</a:t>
            </a:r>
          </a:p>
        </p:txBody>
      </p:sp>
    </p:spTree>
    <p:extLst>
      <p:ext uri="{BB962C8B-B14F-4D97-AF65-F5344CB8AC3E}">
        <p14:creationId xmlns:p14="http://schemas.microsoft.com/office/powerpoint/2010/main" val="1631500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17991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87778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52999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695474"/>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338810"/>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pic>
        <p:nvPicPr>
          <p:cNvPr id="6" name="Picture 5">
            <a:extLst>
              <a:ext uri="{FF2B5EF4-FFF2-40B4-BE49-F238E27FC236}">
                <a16:creationId xmlns:a16="http://schemas.microsoft.com/office/drawing/2014/main" id="{1005E18B-ABC3-5E48-A045-BCBB9FF787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37305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374715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793462"/>
            <a:ext cx="4161981" cy="1271077"/>
          </a:xfrm>
        </p:spPr>
        <p:txBody>
          <a:bodyPr wrap="square" rIns="0" anchor="ctr" anchorCtr="0">
            <a:spAutoFit/>
          </a:bodyPr>
          <a:lstStyle>
            <a:lvl1pPr>
              <a:lnSpc>
                <a:spcPct val="100000"/>
              </a:lnSpc>
              <a:defRPr sz="3600" b="1" spc="-49" baseline="0">
                <a:gradFill>
                  <a:gsLst>
                    <a:gs pos="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473011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86589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nchor="ctr">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70015273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1045"/>
            <a:ext cx="11474548" cy="1161921"/>
          </a:xfrm>
          <a:noFill/>
        </p:spPr>
        <p:txBody>
          <a:bodyPr wrap="square" tIns="91440" bIns="91440" anchor="b" anchorCtr="0">
            <a:spAutoFit/>
          </a:bodyPr>
          <a:lstStyle>
            <a:lvl1pPr>
              <a:defRPr sz="7056" spc="-98" baseline="0">
                <a:solidFill>
                  <a:schemeClr val="bg1"/>
                </a:solidFill>
              </a:defRPr>
            </a:lvl1pPr>
          </a:lstStyle>
          <a:p>
            <a:r>
              <a:rPr lang="en-US"/>
              <a:t>Section title</a:t>
            </a:r>
          </a:p>
        </p:txBody>
      </p:sp>
      <p:sp>
        <p:nvSpPr>
          <p:cNvPr id="4" name="Text Placeholder 3">
            <a:extLst>
              <a:ext uri="{FF2B5EF4-FFF2-40B4-BE49-F238E27FC236}">
                <a16:creationId xmlns:a16="http://schemas.microsoft.com/office/drawing/2014/main" id="{BCE82D05-8B13-4924-8A18-D2F231A6A390}"/>
              </a:ext>
            </a:extLst>
          </p:cNvPr>
          <p:cNvSpPr>
            <a:spLocks noGrp="1"/>
          </p:cNvSpPr>
          <p:nvPr>
            <p:ph type="body" sz="quarter" idx="10" hasCustomPrompt="1"/>
          </p:nvPr>
        </p:nvSpPr>
        <p:spPr>
          <a:xfrm>
            <a:off x="269240" y="3251585"/>
            <a:ext cx="11474548" cy="62459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220457815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46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pc="-49" baseline="0"/>
            </a:lvl1pPr>
          </a:lstStyle>
          <a:p>
            <a:r>
              <a:rPr lang="en-US"/>
              <a:t>Click to edit Master title style</a:t>
            </a:r>
          </a:p>
        </p:txBody>
      </p:sp>
      <p:sp>
        <p:nvSpPr>
          <p:cNvPr id="3" name="Text Placeholder 2"/>
          <p:cNvSpPr>
            <a:spLocks noGrp="1"/>
          </p:cNvSpPr>
          <p:nvPr>
            <p:ph type="body" sz="quarter" idx="10"/>
          </p:nvPr>
        </p:nvSpPr>
        <p:spPr>
          <a:xfrm>
            <a:off x="584200" y="1435497"/>
            <a:ext cx="11018520" cy="12761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6298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246221"/>
          </a:xfrm>
        </p:spPr>
        <p:txBody>
          <a:bodyPr/>
          <a:lstStyle>
            <a:lvl1pPr>
              <a:defRPr sz="1600"/>
            </a:lvl1pPr>
          </a:lstStyle>
          <a:p>
            <a:r>
              <a:rPr lang="en-US"/>
              <a:t>Click to edit Master title style</a:t>
            </a:r>
          </a:p>
        </p:txBody>
      </p:sp>
    </p:spTree>
    <p:extLst>
      <p:ext uri="{BB962C8B-B14F-4D97-AF65-F5344CB8AC3E}">
        <p14:creationId xmlns:p14="http://schemas.microsoft.com/office/powerpoint/2010/main" val="127132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1" y="1143001"/>
            <a:ext cx="6629400" cy="1234047"/>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1" y="457201"/>
            <a:ext cx="6629400" cy="443198"/>
          </a:xfrm>
        </p:spPr>
        <p:txBody>
          <a:bodyPr/>
          <a:lstStyle/>
          <a:p>
            <a:r>
              <a:rPr lang="en-US"/>
              <a:t>Click to edit Master title style</a:t>
            </a:r>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40" y="1863"/>
            <a:ext cx="4751363" cy="6856138"/>
          </a:xfrm>
          <a:solidFill>
            <a:schemeClr val="accent1"/>
          </a:solid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5408402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200" y="1143001"/>
            <a:ext cx="11277603" cy="1276484"/>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0198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695463"/>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pic>
        <p:nvPicPr>
          <p:cNvPr id="5" name="Picture 4">
            <a:extLst>
              <a:ext uri="{FF2B5EF4-FFF2-40B4-BE49-F238E27FC236}">
                <a16:creationId xmlns:a16="http://schemas.microsoft.com/office/drawing/2014/main" id="{21AFBE72-B52D-BC43-8424-A223511215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04005691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1" y="1905001"/>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419601" y="1905001"/>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382000" y="1905001"/>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57201"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419599" y="4657682"/>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112" indent="0">
              <a:buNone/>
              <a:defRPr/>
            </a:lvl3pPr>
            <a:lvl4pPr marL="685668" indent="0">
              <a:buNone/>
              <a:defRPr/>
            </a:lvl4pPr>
            <a:lvl5pPr marL="914225"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1"/>
            <a:ext cx="11277600" cy="443198"/>
          </a:xfrm>
        </p:spPr>
        <p:txBody>
          <a:bodyPr/>
          <a:lstStyle>
            <a:lvl1pPr>
              <a:defRPr/>
            </a:lvl1pPr>
          </a:lstStyle>
          <a:p>
            <a:r>
              <a:rPr lang="en-US"/>
              <a:t>3 Column Photos</a:t>
            </a:r>
          </a:p>
        </p:txBody>
      </p:sp>
    </p:spTree>
    <p:extLst>
      <p:ext uri="{BB962C8B-B14F-4D97-AF65-F5344CB8AC3E}">
        <p14:creationId xmlns:p14="http://schemas.microsoft.com/office/powerpoint/2010/main" val="116581352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48992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904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8039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22345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55C0BD-322F-4D44-8A81-FC302AF62D9A}"/>
              </a:ext>
            </a:extLst>
          </p:cNvPr>
          <p:cNvPicPr>
            <a:picLocks noChangeAspect="1"/>
          </p:cNvPicPr>
          <p:nvPr userDrawn="1"/>
        </p:nvPicPr>
        <p:blipFill rotWithShape="1">
          <a:blip r:embed="rId2"/>
          <a:srcRect l="11242" t="30779" r="10741" b="30839"/>
          <a:stretch/>
        </p:blipFill>
        <p:spPr>
          <a:xfrm>
            <a:off x="582042" y="585788"/>
            <a:ext cx="1735708" cy="31667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spTree>
    <p:extLst>
      <p:ext uri="{BB962C8B-B14F-4D97-AF65-F5344CB8AC3E}">
        <p14:creationId xmlns:p14="http://schemas.microsoft.com/office/powerpoint/2010/main" val="2731317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decel="100000" fill="hold" nodeType="withEffect">
                                  <p:stCondLst>
                                    <p:cond delay="500"/>
                                  </p:stCondLst>
                                  <p:childTnLst>
                                    <p:animMotion origin="layout" path="M -2.08333E-7 -3.33333E-6 L -2.08333E-7 -0.0625 " pathEditMode="relative" rAng="0" ptsTypes="AA">
                                      <p:cBhvr>
                                        <p:cTn id="6" dur="500" fill="hold"/>
                                        <p:tgtEl>
                                          <p:spTgt spid="9"/>
                                        </p:tgtEl>
                                        <p:attrNameLst>
                                          <p:attrName>ppt_x</p:attrName>
                                          <p:attrName>ppt_y</p:attrName>
                                        </p:attrNameLst>
                                      </p:cBhvr>
                                      <p:rCtr x="0" y="-3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8904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6876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585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926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686674"/>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pic>
        <p:nvPicPr>
          <p:cNvPr id="7" name="Picture 6">
            <a:extLst>
              <a:ext uri="{FF2B5EF4-FFF2-40B4-BE49-F238E27FC236}">
                <a16:creationId xmlns:a16="http://schemas.microsoft.com/office/drawing/2014/main" id="{3578D8D2-9733-3F47-B848-82849935CB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31527326"/>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1619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83805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79607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62683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45086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091079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73509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50069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8491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48541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68045077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5304372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5787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8143197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5969294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906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27904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120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095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104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1697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image" Target="../media/image2.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image" Target="../media/image1.emf"/><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theme" Target="../theme/theme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image" Target="../media/image15.emf"/><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theme" Target="../theme/theme5.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67105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3" r:id="rId22"/>
    <p:sldLayoutId id="2147483685" r:id="rId23"/>
    <p:sldLayoutId id="2147483687" r:id="rId24"/>
    <p:sldLayoutId id="2147483688" r:id="rId25"/>
    <p:sldLayoutId id="2147483689" r:id="rId26"/>
    <p:sldLayoutId id="2147483691" r:id="rId27"/>
    <p:sldLayoutId id="2147483692" r:id="rId28"/>
    <p:sldLayoutId id="2147483693" r:id="rId29"/>
    <p:sldLayoutId id="2147483694" r:id="rId3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2" y="228609"/>
            <a:ext cx="11151917" cy="747897"/>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20840" y="1447809"/>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57041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ransition>
    <p:fade/>
  </p:transition>
  <p:hf sldNum="0"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225777693"/>
      </p:ext>
    </p:extLst>
  </p:cSld>
  <p:clrMap bg1="lt1" tx1="dk1" bg2="lt2" tx2="dk2" accent1="accent1" accent2="accent2" accent3="accent3" accent4="accent4" accent5="accent5" accent6="accent6" hlink="hlink" folHlink="folHlink"/>
  <p:sldLayoutIdLst>
    <p:sldLayoutId id="2147483837"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Lst>
  <p:transition>
    <p:fade/>
  </p:transition>
  <p:txStyles>
    <p:titleStyle>
      <a:lvl1pPr algn="l" defTabSz="914367" rtl="0" eaLnBrk="1" latinLnBrk="0" hangingPunct="1">
        <a:lnSpc>
          <a:spcPct val="90000"/>
        </a:lnSpc>
        <a:spcBef>
          <a:spcPct val="0"/>
        </a:spcBef>
        <a:buNone/>
        <a:defRPr lang="en-US" sz="3137"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22092288"/>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90"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1"/>
            <a:ext cx="11277602" cy="443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57201" y="1142999"/>
            <a:ext cx="11277602" cy="1538306"/>
          </a:xfrm>
          <a:prstGeom prst="rect">
            <a:avLst/>
          </a:prstGeom>
        </p:spPr>
        <p:txBody>
          <a:bodyPr vert="horz" wrap="square" lIns="0" tIns="0" rIns="0" bIns="0" rtlCol="0">
            <a:spAutoFit/>
          </a:bodyPr>
          <a:lstStyle/>
          <a:p>
            <a:pPr marL="342834" lvl="0" indent="-342834"/>
            <a:r>
              <a:rPr lang="en-US"/>
              <a:t>Click to edit Master text styles</a:t>
            </a:r>
          </a:p>
          <a:p>
            <a:pPr marL="342834" lvl="1" indent="-342834"/>
            <a:r>
              <a:rPr lang="en-US"/>
              <a:t>Second level</a:t>
            </a:r>
          </a:p>
          <a:p>
            <a:pPr marL="342834" lvl="2" indent="-342834"/>
            <a:r>
              <a:rPr lang="en-US"/>
              <a:t>Third level</a:t>
            </a:r>
          </a:p>
          <a:p>
            <a:pPr marL="342834" lvl="3" indent="-342834"/>
            <a:r>
              <a:rPr lang="en-US"/>
              <a:t>Fourth level</a:t>
            </a:r>
          </a:p>
          <a:p>
            <a:pPr marL="342834" lvl="4" indent="-342834"/>
            <a:r>
              <a:rPr lang="en-US"/>
              <a:t>Fifth level</a:t>
            </a:r>
          </a:p>
        </p:txBody>
      </p:sp>
    </p:spTree>
    <p:extLst>
      <p:ext uri="{BB962C8B-B14F-4D97-AF65-F5344CB8AC3E}">
        <p14:creationId xmlns:p14="http://schemas.microsoft.com/office/powerpoint/2010/main" val="396968195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Lst>
  <p:transition>
    <p:fade/>
  </p:transition>
  <p:txStyles>
    <p:titleStyle>
      <a:lvl1pPr algn="l" defTabSz="932563"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563"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556" marR="0" indent="0" algn="l" defTabSz="932563"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112" marR="0" indent="0" algn="l" defTabSz="932563"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668" marR="0" indent="0" algn="l" defTabSz="932563"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5ACBF0"/>
          </p15:clr>
        </p15:guide>
        <p15:guide id="2" pos="96">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2">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84">
          <p15:clr>
            <a:srgbClr val="5ACBF0"/>
          </p15:clr>
        </p15:guide>
        <p15:guide id="16" pos="192">
          <p15:clr>
            <a:srgbClr val="C35EA4"/>
          </p15:clr>
        </p15:guide>
        <p15:guide id="17" pos="7488">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2">
          <p15:clr>
            <a:srgbClr val="5ACBF0"/>
          </p15:clr>
        </p15:guide>
        <p15:guide id="22" orient="horz" pos="3024">
          <p15:clr>
            <a:srgbClr val="5ACBF0"/>
          </p15:clr>
        </p15:guide>
        <p15:guide id="23" orient="horz" pos="3600">
          <p15:clr>
            <a:srgbClr val="5ACBF0"/>
          </p15:clr>
        </p15:guide>
        <p15:guide id="24" orient="horz" pos="4176">
          <p15:clr>
            <a:srgbClr val="5ACBF0"/>
          </p15:clr>
        </p15:guide>
        <p15:guide id="25" orient="horz" pos="288">
          <p15:clr>
            <a:srgbClr val="C35EA4"/>
          </p15:clr>
        </p15:guide>
        <p15:guide id="26" orient="horz" pos="4128">
          <p15:clr>
            <a:srgbClr val="C35EA4"/>
          </p15:clr>
        </p15:guide>
        <p15:guide id="27" pos="288">
          <p15:clr>
            <a:srgbClr val="547EBF"/>
          </p15:clr>
        </p15:guide>
        <p15:guide id="28" pos="7392">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3.xml"/><Relationship Id="rId16"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62C6-6752-4BFD-9E57-C20D8DC8A915}"/>
              </a:ext>
            </a:extLst>
          </p:cNvPr>
          <p:cNvSpPr>
            <a:spLocks noGrp="1"/>
          </p:cNvSpPr>
          <p:nvPr>
            <p:ph type="title"/>
          </p:nvPr>
        </p:nvSpPr>
        <p:spPr/>
        <p:txBody>
          <a:bodyPr/>
          <a:lstStyle/>
          <a:p>
            <a:r>
              <a:rPr lang="en-CA"/>
              <a:t>Intelligent Intranet 	</a:t>
            </a:r>
          </a:p>
        </p:txBody>
      </p:sp>
      <p:sp>
        <p:nvSpPr>
          <p:cNvPr id="3" name="Text Placeholder 2">
            <a:extLst>
              <a:ext uri="{FF2B5EF4-FFF2-40B4-BE49-F238E27FC236}">
                <a16:creationId xmlns:a16="http://schemas.microsoft.com/office/drawing/2014/main" id="{F5485770-C5B7-424E-90CA-BD8A895E383E}"/>
              </a:ext>
            </a:extLst>
          </p:cNvPr>
          <p:cNvSpPr>
            <a:spLocks noGrp="1"/>
          </p:cNvSpPr>
          <p:nvPr>
            <p:ph type="body" sz="quarter" idx="12"/>
          </p:nvPr>
        </p:nvSpPr>
        <p:spPr/>
        <p:txBody>
          <a:bodyPr/>
          <a:lstStyle/>
          <a:p>
            <a:r>
              <a:rPr lang="en-CA" sz="2000"/>
              <a:t>Implement Templates</a:t>
            </a:r>
          </a:p>
        </p:txBody>
      </p:sp>
    </p:spTree>
    <p:extLst>
      <p:ext uri="{BB962C8B-B14F-4D97-AF65-F5344CB8AC3E}">
        <p14:creationId xmlns:p14="http://schemas.microsoft.com/office/powerpoint/2010/main" val="3883352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62C6-6752-4BFD-9E57-C20D8DC8A915}"/>
              </a:ext>
            </a:extLst>
          </p:cNvPr>
          <p:cNvSpPr>
            <a:spLocks noGrp="1"/>
          </p:cNvSpPr>
          <p:nvPr>
            <p:ph type="title"/>
          </p:nvPr>
        </p:nvSpPr>
        <p:spPr/>
        <p:txBody>
          <a:bodyPr/>
          <a:lstStyle/>
          <a:p>
            <a:r>
              <a:rPr lang="en-CA" sz="4800"/>
              <a:t>Implement</a:t>
            </a:r>
          </a:p>
        </p:txBody>
      </p:sp>
      <p:sp>
        <p:nvSpPr>
          <p:cNvPr id="3" name="Text Placeholder 2">
            <a:extLst>
              <a:ext uri="{FF2B5EF4-FFF2-40B4-BE49-F238E27FC236}">
                <a16:creationId xmlns:a16="http://schemas.microsoft.com/office/drawing/2014/main" id="{F5485770-C5B7-424E-90CA-BD8A895E383E}"/>
              </a:ext>
            </a:extLst>
          </p:cNvPr>
          <p:cNvSpPr>
            <a:spLocks noGrp="1"/>
          </p:cNvSpPr>
          <p:nvPr>
            <p:ph type="body" sz="quarter" idx="12"/>
          </p:nvPr>
        </p:nvSpPr>
        <p:spPr/>
        <p:txBody>
          <a:bodyPr/>
          <a:lstStyle/>
          <a:p>
            <a:r>
              <a:rPr lang="en-US" sz="2000"/>
              <a:t>Define solutions and design for the best landing experience</a:t>
            </a:r>
            <a:endParaRPr lang="en-CA" sz="2000"/>
          </a:p>
        </p:txBody>
      </p:sp>
    </p:spTree>
    <p:extLst>
      <p:ext uri="{BB962C8B-B14F-4D97-AF65-F5344CB8AC3E}">
        <p14:creationId xmlns:p14="http://schemas.microsoft.com/office/powerpoint/2010/main" val="4229067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D194C-E61F-454F-9E97-8688E4FC826A}"/>
              </a:ext>
            </a:extLst>
          </p:cNvPr>
          <p:cNvSpPr>
            <a:spLocks noGrp="1"/>
          </p:cNvSpPr>
          <p:nvPr>
            <p:ph type="title"/>
          </p:nvPr>
        </p:nvSpPr>
        <p:spPr>
          <a:xfrm>
            <a:off x="427980" y="600147"/>
            <a:ext cx="11336039" cy="758022"/>
          </a:xfrm>
        </p:spPr>
        <p:txBody>
          <a:bodyPr/>
          <a:lstStyle/>
          <a:p>
            <a:r>
              <a:rPr lang="en-US"/>
              <a:t>Define solutions based on business goals and scenarios</a:t>
            </a:r>
          </a:p>
        </p:txBody>
      </p:sp>
      <p:sp>
        <p:nvSpPr>
          <p:cNvPr id="24" name="Rectangle 23">
            <a:extLst>
              <a:ext uri="{FF2B5EF4-FFF2-40B4-BE49-F238E27FC236}">
                <a16:creationId xmlns:a16="http://schemas.microsoft.com/office/drawing/2014/main" id="{A32CAD5D-E694-0E47-B482-253D008CAD0F}"/>
              </a:ext>
            </a:extLst>
          </p:cNvPr>
          <p:cNvSpPr/>
          <p:nvPr/>
        </p:nvSpPr>
        <p:spPr>
          <a:xfrm>
            <a:off x="8664122" y="1328801"/>
            <a:ext cx="2510252" cy="266632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TextBox 41">
            <a:extLst>
              <a:ext uri="{FF2B5EF4-FFF2-40B4-BE49-F238E27FC236}">
                <a16:creationId xmlns:a16="http://schemas.microsoft.com/office/drawing/2014/main" id="{5D4D6ABF-CDA5-DF45-BAE0-956EAD3FDB15}"/>
              </a:ext>
            </a:extLst>
          </p:cNvPr>
          <p:cNvSpPr txBox="1"/>
          <p:nvPr/>
        </p:nvSpPr>
        <p:spPr>
          <a:xfrm>
            <a:off x="495889" y="1294742"/>
            <a:ext cx="2079624" cy="369332"/>
          </a:xfrm>
          <a:prstGeom prst="rect">
            <a:avLst/>
          </a:prstGeom>
          <a:noFill/>
        </p:spPr>
        <p:txBody>
          <a:bodyPr wrap="square" rtlCol="0">
            <a:spAutoFit/>
          </a:bodyPr>
          <a:lstStyle/>
          <a:p>
            <a:pPr algn="ctr"/>
            <a:r>
              <a:rPr lang="en-CA"/>
              <a:t>Business Priority</a:t>
            </a:r>
          </a:p>
        </p:txBody>
      </p:sp>
      <p:sp>
        <p:nvSpPr>
          <p:cNvPr id="43" name="TextBox 42">
            <a:extLst>
              <a:ext uri="{FF2B5EF4-FFF2-40B4-BE49-F238E27FC236}">
                <a16:creationId xmlns:a16="http://schemas.microsoft.com/office/drawing/2014/main" id="{B5D147FC-8FF8-A44B-936C-014A6D95450A}"/>
              </a:ext>
            </a:extLst>
          </p:cNvPr>
          <p:cNvSpPr txBox="1"/>
          <p:nvPr/>
        </p:nvSpPr>
        <p:spPr>
          <a:xfrm>
            <a:off x="4539305" y="1294742"/>
            <a:ext cx="1174749" cy="369332"/>
          </a:xfrm>
          <a:prstGeom prst="rect">
            <a:avLst/>
          </a:prstGeom>
          <a:noFill/>
        </p:spPr>
        <p:txBody>
          <a:bodyPr wrap="square" rtlCol="0">
            <a:spAutoFit/>
          </a:bodyPr>
          <a:lstStyle/>
          <a:p>
            <a:pPr algn="ctr"/>
            <a:r>
              <a:rPr lang="en-CA"/>
              <a:t>Scenario</a:t>
            </a:r>
          </a:p>
        </p:txBody>
      </p:sp>
      <p:sp>
        <p:nvSpPr>
          <p:cNvPr id="44" name="TextBox 43">
            <a:extLst>
              <a:ext uri="{FF2B5EF4-FFF2-40B4-BE49-F238E27FC236}">
                <a16:creationId xmlns:a16="http://schemas.microsoft.com/office/drawing/2014/main" id="{3421832B-28CD-C749-A651-030931F172C6}"/>
              </a:ext>
            </a:extLst>
          </p:cNvPr>
          <p:cNvSpPr txBox="1"/>
          <p:nvPr/>
        </p:nvSpPr>
        <p:spPr>
          <a:xfrm>
            <a:off x="11408704" y="3385473"/>
            <a:ext cx="461665" cy="1244455"/>
          </a:xfrm>
          <a:prstGeom prst="rect">
            <a:avLst/>
          </a:prstGeom>
          <a:noFill/>
        </p:spPr>
        <p:txBody>
          <a:bodyPr vert="vert" wrap="square" rtlCol="0">
            <a:spAutoFit/>
          </a:bodyPr>
          <a:lstStyle/>
          <a:p>
            <a:pPr algn="ctr"/>
            <a:r>
              <a:rPr lang="en-CA"/>
              <a:t>Solution</a:t>
            </a:r>
          </a:p>
        </p:txBody>
      </p:sp>
      <p:sp>
        <p:nvSpPr>
          <p:cNvPr id="45" name="TextBox 44">
            <a:extLst>
              <a:ext uri="{FF2B5EF4-FFF2-40B4-BE49-F238E27FC236}">
                <a16:creationId xmlns:a16="http://schemas.microsoft.com/office/drawing/2014/main" id="{EADA1492-2CED-754E-9CE9-2D3855B508EE}"/>
              </a:ext>
            </a:extLst>
          </p:cNvPr>
          <p:cNvSpPr txBox="1"/>
          <p:nvPr/>
        </p:nvSpPr>
        <p:spPr>
          <a:xfrm>
            <a:off x="8664546" y="1605480"/>
            <a:ext cx="1174749" cy="276999"/>
          </a:xfrm>
          <a:prstGeom prst="rect">
            <a:avLst/>
          </a:prstGeom>
          <a:noFill/>
        </p:spPr>
        <p:txBody>
          <a:bodyPr wrap="square" rtlCol="0">
            <a:spAutoFit/>
          </a:bodyPr>
          <a:lstStyle/>
          <a:p>
            <a:r>
              <a:rPr lang="en-CA" sz="1200"/>
              <a:t>Objectives</a:t>
            </a:r>
          </a:p>
        </p:txBody>
      </p:sp>
      <p:sp>
        <p:nvSpPr>
          <p:cNvPr id="46" name="TextBox 45">
            <a:extLst>
              <a:ext uri="{FF2B5EF4-FFF2-40B4-BE49-F238E27FC236}">
                <a16:creationId xmlns:a16="http://schemas.microsoft.com/office/drawing/2014/main" id="{7F1AA4FC-791C-914A-A9DD-3D90DAF1C975}"/>
              </a:ext>
            </a:extLst>
          </p:cNvPr>
          <p:cNvSpPr txBox="1"/>
          <p:nvPr/>
        </p:nvSpPr>
        <p:spPr>
          <a:xfrm>
            <a:off x="8646894" y="2303357"/>
            <a:ext cx="1174749" cy="276999"/>
          </a:xfrm>
          <a:prstGeom prst="rect">
            <a:avLst/>
          </a:prstGeom>
          <a:noFill/>
        </p:spPr>
        <p:txBody>
          <a:bodyPr wrap="square" rtlCol="0">
            <a:spAutoFit/>
          </a:bodyPr>
          <a:lstStyle/>
          <a:p>
            <a:r>
              <a:rPr lang="en-CA" sz="1200"/>
              <a:t>Personas</a:t>
            </a:r>
          </a:p>
        </p:txBody>
      </p:sp>
      <p:sp>
        <p:nvSpPr>
          <p:cNvPr id="47" name="TextBox 46">
            <a:extLst>
              <a:ext uri="{FF2B5EF4-FFF2-40B4-BE49-F238E27FC236}">
                <a16:creationId xmlns:a16="http://schemas.microsoft.com/office/drawing/2014/main" id="{0EF1CFBA-571F-9D4C-81AC-2B4028DA9E56}"/>
              </a:ext>
            </a:extLst>
          </p:cNvPr>
          <p:cNvSpPr txBox="1"/>
          <p:nvPr/>
        </p:nvSpPr>
        <p:spPr>
          <a:xfrm>
            <a:off x="8667449" y="1349972"/>
            <a:ext cx="2016771" cy="307777"/>
          </a:xfrm>
          <a:prstGeom prst="rect">
            <a:avLst/>
          </a:prstGeom>
          <a:noFill/>
        </p:spPr>
        <p:txBody>
          <a:bodyPr wrap="none" rtlCol="0">
            <a:spAutoFit/>
          </a:bodyPr>
          <a:lstStyle/>
          <a:p>
            <a:r>
              <a:rPr lang="en-CA" sz="1400" b="1"/>
              <a:t>Intranet landing page</a:t>
            </a:r>
          </a:p>
        </p:txBody>
      </p:sp>
      <p:sp>
        <p:nvSpPr>
          <p:cNvPr id="48" name="Rectangle 47">
            <a:extLst>
              <a:ext uri="{FF2B5EF4-FFF2-40B4-BE49-F238E27FC236}">
                <a16:creationId xmlns:a16="http://schemas.microsoft.com/office/drawing/2014/main" id="{8146E43C-7866-F944-806B-8E5CF8A6A553}"/>
              </a:ext>
            </a:extLst>
          </p:cNvPr>
          <p:cNvSpPr/>
          <p:nvPr/>
        </p:nvSpPr>
        <p:spPr>
          <a:xfrm>
            <a:off x="477561" y="1804519"/>
            <a:ext cx="2090057" cy="167842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solidFill>
                  <a:schemeClr val="tx1"/>
                </a:solidFill>
              </a:rPr>
              <a:t>Improve employee engagement</a:t>
            </a:r>
            <a:endParaRPr lang="en-CA" sz="2000">
              <a:solidFill>
                <a:schemeClr val="tx1"/>
              </a:solidFill>
            </a:endParaRPr>
          </a:p>
        </p:txBody>
      </p:sp>
      <p:sp>
        <p:nvSpPr>
          <p:cNvPr id="49" name="Rectangle: Single Corner Snipped 5">
            <a:extLst>
              <a:ext uri="{FF2B5EF4-FFF2-40B4-BE49-F238E27FC236}">
                <a16:creationId xmlns:a16="http://schemas.microsoft.com/office/drawing/2014/main" id="{58A890B8-B86C-2347-8974-0DC950C5FDB7}"/>
              </a:ext>
            </a:extLst>
          </p:cNvPr>
          <p:cNvSpPr/>
          <p:nvPr/>
        </p:nvSpPr>
        <p:spPr>
          <a:xfrm>
            <a:off x="4158030" y="1804519"/>
            <a:ext cx="2090057" cy="1678428"/>
          </a:xfrm>
          <a:prstGeom prst="snip1Rect">
            <a:avLst/>
          </a:prstGeom>
          <a:solidFill>
            <a:schemeClr val="accent6"/>
          </a:solidFill>
          <a:ln>
            <a:solidFill>
              <a:srgbClr val="0E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t>Intranet landing experience</a:t>
            </a:r>
          </a:p>
        </p:txBody>
      </p:sp>
      <p:sp>
        <p:nvSpPr>
          <p:cNvPr id="50" name="Rectangle: Single Corner Snipped 21">
            <a:extLst>
              <a:ext uri="{FF2B5EF4-FFF2-40B4-BE49-F238E27FC236}">
                <a16:creationId xmlns:a16="http://schemas.microsoft.com/office/drawing/2014/main" id="{872E7C4C-A891-3145-B828-673F821CD07F}"/>
              </a:ext>
            </a:extLst>
          </p:cNvPr>
          <p:cNvSpPr/>
          <p:nvPr/>
        </p:nvSpPr>
        <p:spPr>
          <a:xfrm>
            <a:off x="4158030" y="4579425"/>
            <a:ext cx="2090057" cy="1678428"/>
          </a:xfrm>
          <a:prstGeom prst="snip1Rect">
            <a:avLst/>
          </a:prstGeom>
          <a:solidFill>
            <a:schemeClr val="accent6"/>
          </a:solidFill>
          <a:ln>
            <a:solidFill>
              <a:srgbClr val="0E4F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t>&lt;Insert scenario name&gt;</a:t>
            </a:r>
          </a:p>
        </p:txBody>
      </p:sp>
      <p:sp>
        <p:nvSpPr>
          <p:cNvPr id="51" name="TextBox 50">
            <a:extLst>
              <a:ext uri="{FF2B5EF4-FFF2-40B4-BE49-F238E27FC236}">
                <a16:creationId xmlns:a16="http://schemas.microsoft.com/office/drawing/2014/main" id="{2C476B72-DE9F-CC46-86BC-0DBC897400D9}"/>
              </a:ext>
            </a:extLst>
          </p:cNvPr>
          <p:cNvSpPr txBox="1"/>
          <p:nvPr/>
        </p:nvSpPr>
        <p:spPr>
          <a:xfrm>
            <a:off x="9897517" y="1623921"/>
            <a:ext cx="1174749" cy="276999"/>
          </a:xfrm>
          <a:prstGeom prst="rect">
            <a:avLst/>
          </a:prstGeom>
          <a:noFill/>
        </p:spPr>
        <p:txBody>
          <a:bodyPr wrap="square" rtlCol="0">
            <a:spAutoFit/>
          </a:bodyPr>
          <a:lstStyle/>
          <a:p>
            <a:r>
              <a:rPr lang="en-CA" sz="1200"/>
              <a:t>Metrics</a:t>
            </a:r>
          </a:p>
        </p:txBody>
      </p:sp>
      <p:pic>
        <p:nvPicPr>
          <p:cNvPr id="52" name="Graphic 51" descr="Female Profile">
            <a:extLst>
              <a:ext uri="{FF2B5EF4-FFF2-40B4-BE49-F238E27FC236}">
                <a16:creationId xmlns:a16="http://schemas.microsoft.com/office/drawing/2014/main" id="{7B2C2D5C-AA61-8E4B-AEB0-E361316700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8775" y="2546528"/>
            <a:ext cx="400196" cy="400196"/>
          </a:xfrm>
          <a:prstGeom prst="rect">
            <a:avLst/>
          </a:prstGeom>
        </p:spPr>
      </p:pic>
      <p:pic>
        <p:nvPicPr>
          <p:cNvPr id="53" name="Graphic 52" descr="Users">
            <a:extLst>
              <a:ext uri="{FF2B5EF4-FFF2-40B4-BE49-F238E27FC236}">
                <a16:creationId xmlns:a16="http://schemas.microsoft.com/office/drawing/2014/main" id="{8CBAA960-3FD3-D94C-8835-0FA219849A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9422" y="2546528"/>
            <a:ext cx="400196" cy="400196"/>
          </a:xfrm>
          <a:prstGeom prst="rect">
            <a:avLst/>
          </a:prstGeom>
        </p:spPr>
      </p:pic>
      <p:pic>
        <p:nvPicPr>
          <p:cNvPr id="54" name="Graphic 53" descr="User">
            <a:extLst>
              <a:ext uri="{FF2B5EF4-FFF2-40B4-BE49-F238E27FC236}">
                <a16:creationId xmlns:a16="http://schemas.microsoft.com/office/drawing/2014/main" id="{AF44555D-787F-DE4F-8199-1A685F56E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51660" y="2546528"/>
            <a:ext cx="400196" cy="400196"/>
          </a:xfrm>
          <a:prstGeom prst="rect">
            <a:avLst/>
          </a:prstGeom>
        </p:spPr>
      </p:pic>
      <p:sp>
        <p:nvSpPr>
          <p:cNvPr id="55" name="Rectangle 54">
            <a:extLst>
              <a:ext uri="{FF2B5EF4-FFF2-40B4-BE49-F238E27FC236}">
                <a16:creationId xmlns:a16="http://schemas.microsoft.com/office/drawing/2014/main" id="{12ECD7EA-6474-2C44-BEBE-EDD5DA2BAB4B}"/>
              </a:ext>
            </a:extLst>
          </p:cNvPr>
          <p:cNvSpPr/>
          <p:nvPr/>
        </p:nvSpPr>
        <p:spPr>
          <a:xfrm>
            <a:off x="8664122" y="4108060"/>
            <a:ext cx="2510252" cy="266632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TextBox 55">
            <a:extLst>
              <a:ext uri="{FF2B5EF4-FFF2-40B4-BE49-F238E27FC236}">
                <a16:creationId xmlns:a16="http://schemas.microsoft.com/office/drawing/2014/main" id="{28F13E7B-4726-6A49-9850-6F75E974ED06}"/>
              </a:ext>
            </a:extLst>
          </p:cNvPr>
          <p:cNvSpPr txBox="1"/>
          <p:nvPr/>
        </p:nvSpPr>
        <p:spPr>
          <a:xfrm>
            <a:off x="8653198" y="4352939"/>
            <a:ext cx="1174749" cy="276999"/>
          </a:xfrm>
          <a:prstGeom prst="rect">
            <a:avLst/>
          </a:prstGeom>
          <a:noFill/>
        </p:spPr>
        <p:txBody>
          <a:bodyPr wrap="square" rtlCol="0">
            <a:spAutoFit/>
          </a:bodyPr>
          <a:lstStyle/>
          <a:p>
            <a:r>
              <a:rPr lang="en-CA" sz="1200"/>
              <a:t>Objectives</a:t>
            </a:r>
          </a:p>
        </p:txBody>
      </p:sp>
      <p:sp>
        <p:nvSpPr>
          <p:cNvPr id="57" name="TextBox 56">
            <a:extLst>
              <a:ext uri="{FF2B5EF4-FFF2-40B4-BE49-F238E27FC236}">
                <a16:creationId xmlns:a16="http://schemas.microsoft.com/office/drawing/2014/main" id="{B1840170-BD27-9149-AA11-DD1D930C8CDF}"/>
              </a:ext>
            </a:extLst>
          </p:cNvPr>
          <p:cNvSpPr txBox="1"/>
          <p:nvPr/>
        </p:nvSpPr>
        <p:spPr>
          <a:xfrm>
            <a:off x="8658354" y="5090683"/>
            <a:ext cx="1174749" cy="276999"/>
          </a:xfrm>
          <a:prstGeom prst="rect">
            <a:avLst/>
          </a:prstGeom>
          <a:noFill/>
        </p:spPr>
        <p:txBody>
          <a:bodyPr wrap="square" rtlCol="0">
            <a:spAutoFit/>
          </a:bodyPr>
          <a:lstStyle/>
          <a:p>
            <a:r>
              <a:rPr lang="en-CA" sz="1200"/>
              <a:t>Personas</a:t>
            </a:r>
          </a:p>
        </p:txBody>
      </p:sp>
      <p:sp>
        <p:nvSpPr>
          <p:cNvPr id="58" name="TextBox 57">
            <a:extLst>
              <a:ext uri="{FF2B5EF4-FFF2-40B4-BE49-F238E27FC236}">
                <a16:creationId xmlns:a16="http://schemas.microsoft.com/office/drawing/2014/main" id="{08EEBCDA-0EF9-8949-9F79-723B5AC2D85C}"/>
              </a:ext>
            </a:extLst>
          </p:cNvPr>
          <p:cNvSpPr txBox="1"/>
          <p:nvPr/>
        </p:nvSpPr>
        <p:spPr>
          <a:xfrm>
            <a:off x="8667449" y="4129231"/>
            <a:ext cx="2182392" cy="307777"/>
          </a:xfrm>
          <a:prstGeom prst="rect">
            <a:avLst/>
          </a:prstGeom>
          <a:noFill/>
        </p:spPr>
        <p:txBody>
          <a:bodyPr wrap="none" rtlCol="0">
            <a:spAutoFit/>
          </a:bodyPr>
          <a:lstStyle/>
          <a:p>
            <a:r>
              <a:rPr lang="en-CA" sz="1400" b="1"/>
              <a:t>&lt;Insert solution name&gt;</a:t>
            </a:r>
          </a:p>
        </p:txBody>
      </p:sp>
      <p:sp>
        <p:nvSpPr>
          <p:cNvPr id="59" name="TextBox 58">
            <a:extLst>
              <a:ext uri="{FF2B5EF4-FFF2-40B4-BE49-F238E27FC236}">
                <a16:creationId xmlns:a16="http://schemas.microsoft.com/office/drawing/2014/main" id="{D2EBF473-E18C-8D4B-BC4E-A68E685262E8}"/>
              </a:ext>
            </a:extLst>
          </p:cNvPr>
          <p:cNvSpPr txBox="1"/>
          <p:nvPr/>
        </p:nvSpPr>
        <p:spPr>
          <a:xfrm>
            <a:off x="9887271" y="4360332"/>
            <a:ext cx="1174749" cy="276999"/>
          </a:xfrm>
          <a:prstGeom prst="rect">
            <a:avLst/>
          </a:prstGeom>
          <a:noFill/>
        </p:spPr>
        <p:txBody>
          <a:bodyPr wrap="square" rtlCol="0">
            <a:spAutoFit/>
          </a:bodyPr>
          <a:lstStyle/>
          <a:p>
            <a:r>
              <a:rPr lang="en-CA" sz="1200"/>
              <a:t>Metrics</a:t>
            </a:r>
          </a:p>
        </p:txBody>
      </p:sp>
      <p:pic>
        <p:nvPicPr>
          <p:cNvPr id="60" name="Graphic 59" descr="Female Profile">
            <a:extLst>
              <a:ext uri="{FF2B5EF4-FFF2-40B4-BE49-F238E27FC236}">
                <a16:creationId xmlns:a16="http://schemas.microsoft.com/office/drawing/2014/main" id="{CEC2F13C-2574-BA43-A361-265ACD13D8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8775" y="5325787"/>
            <a:ext cx="400196" cy="400196"/>
          </a:xfrm>
          <a:prstGeom prst="rect">
            <a:avLst/>
          </a:prstGeom>
        </p:spPr>
      </p:pic>
      <p:pic>
        <p:nvPicPr>
          <p:cNvPr id="61" name="Graphic 60" descr="Users">
            <a:extLst>
              <a:ext uri="{FF2B5EF4-FFF2-40B4-BE49-F238E27FC236}">
                <a16:creationId xmlns:a16="http://schemas.microsoft.com/office/drawing/2014/main" id="{3CBDFFB5-EC41-5F40-AA25-813232C94A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9422" y="5325787"/>
            <a:ext cx="400196" cy="400196"/>
          </a:xfrm>
          <a:prstGeom prst="rect">
            <a:avLst/>
          </a:prstGeom>
        </p:spPr>
      </p:pic>
      <p:pic>
        <p:nvPicPr>
          <p:cNvPr id="62" name="Graphic 61" descr="User">
            <a:extLst>
              <a:ext uri="{FF2B5EF4-FFF2-40B4-BE49-F238E27FC236}">
                <a16:creationId xmlns:a16="http://schemas.microsoft.com/office/drawing/2014/main" id="{B1A66C59-84CF-5C4B-8ACE-5D20376A66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51660" y="5325787"/>
            <a:ext cx="400196" cy="400196"/>
          </a:xfrm>
          <a:prstGeom prst="rect">
            <a:avLst/>
          </a:prstGeom>
        </p:spPr>
      </p:pic>
      <p:cxnSp>
        <p:nvCxnSpPr>
          <p:cNvPr id="63" name="Straight Arrow Connector 62">
            <a:extLst>
              <a:ext uri="{FF2B5EF4-FFF2-40B4-BE49-F238E27FC236}">
                <a16:creationId xmlns:a16="http://schemas.microsoft.com/office/drawing/2014/main" id="{7F7C300E-2CBC-5240-89A9-7853390F1D8D}"/>
              </a:ext>
            </a:extLst>
          </p:cNvPr>
          <p:cNvCxnSpPr>
            <a:stCxn id="48" idx="3"/>
            <a:endCxn id="49" idx="2"/>
          </p:cNvCxnSpPr>
          <p:nvPr/>
        </p:nvCxnSpPr>
        <p:spPr>
          <a:xfrm>
            <a:off x="2567618" y="2643733"/>
            <a:ext cx="1590412" cy="0"/>
          </a:xfrm>
          <a:prstGeom prst="straightConnector1">
            <a:avLst/>
          </a:prstGeom>
          <a:ln>
            <a:solidFill>
              <a:srgbClr val="0E4F5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5C82E82-287B-F34E-ABA9-4611C99FB473}"/>
              </a:ext>
            </a:extLst>
          </p:cNvPr>
          <p:cNvCxnSpPr>
            <a:stCxn id="48" idx="3"/>
            <a:endCxn id="50" idx="2"/>
          </p:cNvCxnSpPr>
          <p:nvPr/>
        </p:nvCxnSpPr>
        <p:spPr>
          <a:xfrm>
            <a:off x="2567618" y="2643733"/>
            <a:ext cx="1590412" cy="2774906"/>
          </a:xfrm>
          <a:prstGeom prst="straightConnector1">
            <a:avLst/>
          </a:prstGeom>
          <a:ln>
            <a:solidFill>
              <a:srgbClr val="0E4F5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75B81B3-5263-0249-8C72-7AC38F63098A}"/>
              </a:ext>
            </a:extLst>
          </p:cNvPr>
          <p:cNvCxnSpPr>
            <a:cxnSpLocks/>
            <a:stCxn id="49" idx="0"/>
          </p:cNvCxnSpPr>
          <p:nvPr/>
        </p:nvCxnSpPr>
        <p:spPr>
          <a:xfrm flipV="1">
            <a:off x="6248087" y="2642575"/>
            <a:ext cx="2398807" cy="1158"/>
          </a:xfrm>
          <a:prstGeom prst="straightConnector1">
            <a:avLst/>
          </a:prstGeom>
          <a:ln>
            <a:solidFill>
              <a:srgbClr val="0E4F5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C89B7F8-235F-5549-B920-7C621B025CE7}"/>
              </a:ext>
            </a:extLst>
          </p:cNvPr>
          <p:cNvCxnSpPr>
            <a:cxnSpLocks/>
            <a:stCxn id="50" idx="0"/>
          </p:cNvCxnSpPr>
          <p:nvPr/>
        </p:nvCxnSpPr>
        <p:spPr>
          <a:xfrm>
            <a:off x="6248087" y="5418639"/>
            <a:ext cx="2410267" cy="11262"/>
          </a:xfrm>
          <a:prstGeom prst="straightConnector1">
            <a:avLst/>
          </a:prstGeom>
          <a:ln>
            <a:solidFill>
              <a:srgbClr val="0E4F51"/>
            </a:solidFill>
            <a:tailEnd type="triangle"/>
          </a:ln>
        </p:spPr>
        <p:style>
          <a:lnRef idx="1">
            <a:schemeClr val="accent1"/>
          </a:lnRef>
          <a:fillRef idx="0">
            <a:schemeClr val="accent1"/>
          </a:fillRef>
          <a:effectRef idx="0">
            <a:schemeClr val="accent1"/>
          </a:effectRef>
          <a:fontRef idx="minor">
            <a:schemeClr val="tx1"/>
          </a:fontRef>
        </p:style>
      </p:cxnSp>
      <p:pic>
        <p:nvPicPr>
          <p:cNvPr id="67" name="Graphic 66" descr="Bar graph with upward trend">
            <a:extLst>
              <a:ext uri="{FF2B5EF4-FFF2-40B4-BE49-F238E27FC236}">
                <a16:creationId xmlns:a16="http://schemas.microsoft.com/office/drawing/2014/main" id="{F3DAF255-1CB5-8743-B8C7-1664ED4082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66839" y="1909775"/>
            <a:ext cx="405007" cy="405007"/>
          </a:xfrm>
          <a:prstGeom prst="rect">
            <a:avLst/>
          </a:prstGeom>
        </p:spPr>
      </p:pic>
      <p:pic>
        <p:nvPicPr>
          <p:cNvPr id="68" name="Graphic 67" descr="Bar graph with upward trend">
            <a:extLst>
              <a:ext uri="{FF2B5EF4-FFF2-40B4-BE49-F238E27FC236}">
                <a16:creationId xmlns:a16="http://schemas.microsoft.com/office/drawing/2014/main" id="{2157F659-D0CD-E74B-B212-79B10AD661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89617" y="4595436"/>
            <a:ext cx="405007" cy="405007"/>
          </a:xfrm>
          <a:prstGeom prst="rect">
            <a:avLst/>
          </a:prstGeom>
        </p:spPr>
      </p:pic>
      <p:pic>
        <p:nvPicPr>
          <p:cNvPr id="69" name="Graphic 68" descr="Stopwatch">
            <a:extLst>
              <a:ext uri="{FF2B5EF4-FFF2-40B4-BE49-F238E27FC236}">
                <a16:creationId xmlns:a16="http://schemas.microsoft.com/office/drawing/2014/main" id="{B5108C10-7C21-5747-B1A7-32DAD8763E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84892" y="1914205"/>
            <a:ext cx="377404" cy="377404"/>
          </a:xfrm>
          <a:prstGeom prst="rect">
            <a:avLst/>
          </a:prstGeom>
        </p:spPr>
      </p:pic>
      <p:pic>
        <p:nvPicPr>
          <p:cNvPr id="70" name="Graphic 69" descr="Stopwatch">
            <a:extLst>
              <a:ext uri="{FF2B5EF4-FFF2-40B4-BE49-F238E27FC236}">
                <a16:creationId xmlns:a16="http://schemas.microsoft.com/office/drawing/2014/main" id="{945F32F3-AD90-6249-8656-9F8740B1187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20534" y="4595436"/>
            <a:ext cx="377404" cy="377404"/>
          </a:xfrm>
          <a:prstGeom prst="rect">
            <a:avLst/>
          </a:prstGeom>
        </p:spPr>
      </p:pic>
      <p:pic>
        <p:nvPicPr>
          <p:cNvPr id="71" name="Graphic 70" descr="Checkmark">
            <a:extLst>
              <a:ext uri="{FF2B5EF4-FFF2-40B4-BE49-F238E27FC236}">
                <a16:creationId xmlns:a16="http://schemas.microsoft.com/office/drawing/2014/main" id="{720E513C-B678-1349-9499-E5B194D547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61724" y="1842500"/>
            <a:ext cx="237341" cy="237341"/>
          </a:xfrm>
          <a:prstGeom prst="rect">
            <a:avLst/>
          </a:prstGeom>
        </p:spPr>
      </p:pic>
      <p:pic>
        <p:nvPicPr>
          <p:cNvPr id="72" name="Graphic 71" descr="Checkmark">
            <a:extLst>
              <a:ext uri="{FF2B5EF4-FFF2-40B4-BE49-F238E27FC236}">
                <a16:creationId xmlns:a16="http://schemas.microsoft.com/office/drawing/2014/main" id="{886BD2ED-FA6E-B14F-985A-F2EB2D292F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55624" y="2070145"/>
            <a:ext cx="237341" cy="237341"/>
          </a:xfrm>
          <a:prstGeom prst="rect">
            <a:avLst/>
          </a:prstGeom>
        </p:spPr>
      </p:pic>
      <p:pic>
        <p:nvPicPr>
          <p:cNvPr id="73" name="Graphic 72" descr="Checkmark">
            <a:extLst>
              <a:ext uri="{FF2B5EF4-FFF2-40B4-BE49-F238E27FC236}">
                <a16:creationId xmlns:a16="http://schemas.microsoft.com/office/drawing/2014/main" id="{C325A598-E12D-0B44-9E41-520129BD441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58492" y="4612639"/>
            <a:ext cx="237341" cy="237341"/>
          </a:xfrm>
          <a:prstGeom prst="rect">
            <a:avLst/>
          </a:prstGeom>
        </p:spPr>
      </p:pic>
      <p:pic>
        <p:nvPicPr>
          <p:cNvPr id="74" name="Graphic 73" descr="Checkmark">
            <a:extLst>
              <a:ext uri="{FF2B5EF4-FFF2-40B4-BE49-F238E27FC236}">
                <a16:creationId xmlns:a16="http://schemas.microsoft.com/office/drawing/2014/main" id="{62D2D619-C18B-BD40-B884-4CED56C867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52392" y="4840284"/>
            <a:ext cx="237341" cy="237341"/>
          </a:xfrm>
          <a:prstGeom prst="rect">
            <a:avLst/>
          </a:prstGeom>
        </p:spPr>
      </p:pic>
      <p:sp>
        <p:nvSpPr>
          <p:cNvPr id="75" name="TextBox 74">
            <a:extLst>
              <a:ext uri="{FF2B5EF4-FFF2-40B4-BE49-F238E27FC236}">
                <a16:creationId xmlns:a16="http://schemas.microsoft.com/office/drawing/2014/main" id="{1646BB42-D2CE-734A-BD9F-875E60C9E4D5}"/>
              </a:ext>
            </a:extLst>
          </p:cNvPr>
          <p:cNvSpPr txBox="1"/>
          <p:nvPr/>
        </p:nvSpPr>
        <p:spPr>
          <a:xfrm>
            <a:off x="8667449" y="2983855"/>
            <a:ext cx="1174749" cy="276999"/>
          </a:xfrm>
          <a:prstGeom prst="rect">
            <a:avLst/>
          </a:prstGeom>
          <a:noFill/>
        </p:spPr>
        <p:txBody>
          <a:bodyPr wrap="square" rtlCol="0">
            <a:spAutoFit/>
          </a:bodyPr>
          <a:lstStyle/>
          <a:p>
            <a:r>
              <a:rPr lang="en-CA" sz="1200"/>
              <a:t>Design</a:t>
            </a:r>
          </a:p>
        </p:txBody>
      </p:sp>
      <p:sp>
        <p:nvSpPr>
          <p:cNvPr id="76" name="TextBox 75">
            <a:extLst>
              <a:ext uri="{FF2B5EF4-FFF2-40B4-BE49-F238E27FC236}">
                <a16:creationId xmlns:a16="http://schemas.microsoft.com/office/drawing/2014/main" id="{5F5CB8CF-9495-DF48-AE1E-B1BC2B0FA694}"/>
              </a:ext>
            </a:extLst>
          </p:cNvPr>
          <p:cNvSpPr txBox="1"/>
          <p:nvPr/>
        </p:nvSpPr>
        <p:spPr>
          <a:xfrm>
            <a:off x="8686241" y="5822587"/>
            <a:ext cx="1174749" cy="276999"/>
          </a:xfrm>
          <a:prstGeom prst="rect">
            <a:avLst/>
          </a:prstGeom>
          <a:noFill/>
        </p:spPr>
        <p:txBody>
          <a:bodyPr wrap="square" rtlCol="0">
            <a:spAutoFit/>
          </a:bodyPr>
          <a:lstStyle/>
          <a:p>
            <a:r>
              <a:rPr lang="en-CA" sz="1200"/>
              <a:t>Design</a:t>
            </a:r>
          </a:p>
        </p:txBody>
      </p:sp>
      <p:pic>
        <p:nvPicPr>
          <p:cNvPr id="77" name="Picture 76">
            <a:extLst>
              <a:ext uri="{FF2B5EF4-FFF2-40B4-BE49-F238E27FC236}">
                <a16:creationId xmlns:a16="http://schemas.microsoft.com/office/drawing/2014/main" id="{11D40940-8A18-634D-8D9A-165CA7D7015B}"/>
              </a:ext>
            </a:extLst>
          </p:cNvPr>
          <p:cNvPicPr>
            <a:picLocks noChangeAspect="1"/>
          </p:cNvPicPr>
          <p:nvPr/>
        </p:nvPicPr>
        <p:blipFill>
          <a:blip r:embed="rId15"/>
          <a:stretch>
            <a:fillRect/>
          </a:stretch>
        </p:blipFill>
        <p:spPr>
          <a:xfrm>
            <a:off x="8763050" y="3260854"/>
            <a:ext cx="805945" cy="646018"/>
          </a:xfrm>
          <a:prstGeom prst="rect">
            <a:avLst/>
          </a:prstGeom>
        </p:spPr>
      </p:pic>
      <p:pic>
        <p:nvPicPr>
          <p:cNvPr id="78" name="Picture 77">
            <a:extLst>
              <a:ext uri="{FF2B5EF4-FFF2-40B4-BE49-F238E27FC236}">
                <a16:creationId xmlns:a16="http://schemas.microsoft.com/office/drawing/2014/main" id="{B93EEA74-19CF-9A48-A45F-2C872C34FA1F}"/>
              </a:ext>
            </a:extLst>
          </p:cNvPr>
          <p:cNvPicPr>
            <a:picLocks noChangeAspect="1"/>
          </p:cNvPicPr>
          <p:nvPr/>
        </p:nvPicPr>
        <p:blipFill>
          <a:blip r:embed="rId16"/>
          <a:stretch>
            <a:fillRect/>
          </a:stretch>
        </p:blipFill>
        <p:spPr>
          <a:xfrm>
            <a:off x="8794057" y="6087227"/>
            <a:ext cx="1032751" cy="60973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8957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2" presetClass="entr" presetSubtype="4"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ppt_x"/>
                                          </p:val>
                                        </p:tav>
                                        <p:tav tm="100000">
                                          <p:val>
                                            <p:strVal val="#ppt_x"/>
                                          </p:val>
                                        </p:tav>
                                      </p:tavLst>
                                    </p:anim>
                                    <p:anim calcmode="lin" valueType="num">
                                      <p:cBhvr additive="base">
                                        <p:cTn id="36" dur="500" fill="hold"/>
                                        <p:tgtEl>
                                          <p:spTgt spid="4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500" fill="hold"/>
                                        <p:tgtEl>
                                          <p:spTgt spid="52"/>
                                        </p:tgtEl>
                                        <p:attrNameLst>
                                          <p:attrName>ppt_x</p:attrName>
                                        </p:attrNameLst>
                                      </p:cBhvr>
                                      <p:tavLst>
                                        <p:tav tm="0">
                                          <p:val>
                                            <p:strVal val="#ppt_x"/>
                                          </p:val>
                                        </p:tav>
                                        <p:tav tm="100000">
                                          <p:val>
                                            <p:strVal val="#ppt_x"/>
                                          </p:val>
                                        </p:tav>
                                      </p:tavLst>
                                    </p:anim>
                                    <p:anim calcmode="lin" valueType="num">
                                      <p:cBhvr additive="base">
                                        <p:cTn id="56" dur="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500" fill="hold"/>
                                        <p:tgtEl>
                                          <p:spTgt spid="53"/>
                                        </p:tgtEl>
                                        <p:attrNameLst>
                                          <p:attrName>ppt_x</p:attrName>
                                        </p:attrNameLst>
                                      </p:cBhvr>
                                      <p:tavLst>
                                        <p:tav tm="0">
                                          <p:val>
                                            <p:strVal val="#ppt_x"/>
                                          </p:val>
                                        </p:tav>
                                        <p:tav tm="100000">
                                          <p:val>
                                            <p:strVal val="#ppt_x"/>
                                          </p:val>
                                        </p:tav>
                                      </p:tavLst>
                                    </p:anim>
                                    <p:anim calcmode="lin" valueType="num">
                                      <p:cBhvr additive="base">
                                        <p:cTn id="60" dur="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fill="hold"/>
                                        <p:tgtEl>
                                          <p:spTgt spid="54"/>
                                        </p:tgtEl>
                                        <p:attrNameLst>
                                          <p:attrName>ppt_x</p:attrName>
                                        </p:attrNameLst>
                                      </p:cBhvr>
                                      <p:tavLst>
                                        <p:tav tm="0">
                                          <p:val>
                                            <p:strVal val="#ppt_x"/>
                                          </p:val>
                                        </p:tav>
                                        <p:tav tm="100000">
                                          <p:val>
                                            <p:strVal val="#ppt_x"/>
                                          </p:val>
                                        </p:tav>
                                      </p:tavLst>
                                    </p:anim>
                                    <p:anim calcmode="lin" valueType="num">
                                      <p:cBhvr additive="base">
                                        <p:cTn id="64" dur="500" fill="hold"/>
                                        <p:tgtEl>
                                          <p:spTgt spid="5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500" fill="hold"/>
                                        <p:tgtEl>
                                          <p:spTgt spid="57"/>
                                        </p:tgtEl>
                                        <p:attrNameLst>
                                          <p:attrName>ppt_x</p:attrName>
                                        </p:attrNameLst>
                                      </p:cBhvr>
                                      <p:tavLst>
                                        <p:tav tm="0">
                                          <p:val>
                                            <p:strVal val="#ppt_x"/>
                                          </p:val>
                                        </p:tav>
                                        <p:tav tm="100000">
                                          <p:val>
                                            <p:strVal val="#ppt_x"/>
                                          </p:val>
                                        </p:tav>
                                      </p:tavLst>
                                    </p:anim>
                                    <p:anim calcmode="lin" valueType="num">
                                      <p:cBhvr additive="base">
                                        <p:cTn id="76" dur="500" fill="hold"/>
                                        <p:tgtEl>
                                          <p:spTgt spid="57"/>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fill="hold"/>
                                        <p:tgtEl>
                                          <p:spTgt spid="58"/>
                                        </p:tgtEl>
                                        <p:attrNameLst>
                                          <p:attrName>ppt_x</p:attrName>
                                        </p:attrNameLst>
                                      </p:cBhvr>
                                      <p:tavLst>
                                        <p:tav tm="0">
                                          <p:val>
                                            <p:strVal val="#ppt_x"/>
                                          </p:val>
                                        </p:tav>
                                        <p:tav tm="100000">
                                          <p:val>
                                            <p:strVal val="#ppt_x"/>
                                          </p:val>
                                        </p:tav>
                                      </p:tavLst>
                                    </p:anim>
                                    <p:anim calcmode="lin" valueType="num">
                                      <p:cBhvr additive="base">
                                        <p:cTn id="80" dur="500" fill="hold"/>
                                        <p:tgtEl>
                                          <p:spTgt spid="5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 calcmode="lin" valueType="num">
                                      <p:cBhvr additive="base">
                                        <p:cTn id="83" dur="500" fill="hold"/>
                                        <p:tgtEl>
                                          <p:spTgt spid="59"/>
                                        </p:tgtEl>
                                        <p:attrNameLst>
                                          <p:attrName>ppt_x</p:attrName>
                                        </p:attrNameLst>
                                      </p:cBhvr>
                                      <p:tavLst>
                                        <p:tav tm="0">
                                          <p:val>
                                            <p:strVal val="#ppt_x"/>
                                          </p:val>
                                        </p:tav>
                                        <p:tav tm="100000">
                                          <p:val>
                                            <p:strVal val="#ppt_x"/>
                                          </p:val>
                                        </p:tav>
                                      </p:tavLst>
                                    </p:anim>
                                    <p:anim calcmode="lin" valueType="num">
                                      <p:cBhvr additive="base">
                                        <p:cTn id="84" dur="500" fill="hold"/>
                                        <p:tgtEl>
                                          <p:spTgt spid="59"/>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0"/>
                                        </p:tgtEl>
                                        <p:attrNameLst>
                                          <p:attrName>style.visibility</p:attrName>
                                        </p:attrNameLst>
                                      </p:cBhvr>
                                      <p:to>
                                        <p:strVal val="visible"/>
                                      </p:to>
                                    </p:set>
                                    <p:anim calcmode="lin" valueType="num">
                                      <p:cBhvr additive="base">
                                        <p:cTn id="87" dur="500" fill="hold"/>
                                        <p:tgtEl>
                                          <p:spTgt spid="60"/>
                                        </p:tgtEl>
                                        <p:attrNameLst>
                                          <p:attrName>ppt_x</p:attrName>
                                        </p:attrNameLst>
                                      </p:cBhvr>
                                      <p:tavLst>
                                        <p:tav tm="0">
                                          <p:val>
                                            <p:strVal val="#ppt_x"/>
                                          </p:val>
                                        </p:tav>
                                        <p:tav tm="100000">
                                          <p:val>
                                            <p:strVal val="#ppt_x"/>
                                          </p:val>
                                        </p:tav>
                                      </p:tavLst>
                                    </p:anim>
                                    <p:anim calcmode="lin" valueType="num">
                                      <p:cBhvr additive="base">
                                        <p:cTn id="88" dur="500" fill="hold"/>
                                        <p:tgtEl>
                                          <p:spTgt spid="6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500" fill="hold"/>
                                        <p:tgtEl>
                                          <p:spTgt spid="61"/>
                                        </p:tgtEl>
                                        <p:attrNameLst>
                                          <p:attrName>ppt_x</p:attrName>
                                        </p:attrNameLst>
                                      </p:cBhvr>
                                      <p:tavLst>
                                        <p:tav tm="0">
                                          <p:val>
                                            <p:strVal val="#ppt_x"/>
                                          </p:val>
                                        </p:tav>
                                        <p:tav tm="100000">
                                          <p:val>
                                            <p:strVal val="#ppt_x"/>
                                          </p:val>
                                        </p:tav>
                                      </p:tavLst>
                                    </p:anim>
                                    <p:anim calcmode="lin" valueType="num">
                                      <p:cBhvr additive="base">
                                        <p:cTn id="92" dur="500" fill="hold"/>
                                        <p:tgtEl>
                                          <p:spTgt spid="61"/>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2"/>
                                        </p:tgtEl>
                                        <p:attrNameLst>
                                          <p:attrName>style.visibility</p:attrName>
                                        </p:attrNameLst>
                                      </p:cBhvr>
                                      <p:to>
                                        <p:strVal val="visible"/>
                                      </p:to>
                                    </p:set>
                                    <p:anim calcmode="lin" valueType="num">
                                      <p:cBhvr additive="base">
                                        <p:cTn id="95" dur="500" fill="hold"/>
                                        <p:tgtEl>
                                          <p:spTgt spid="62"/>
                                        </p:tgtEl>
                                        <p:attrNameLst>
                                          <p:attrName>ppt_x</p:attrName>
                                        </p:attrNameLst>
                                      </p:cBhvr>
                                      <p:tavLst>
                                        <p:tav tm="0">
                                          <p:val>
                                            <p:strVal val="#ppt_x"/>
                                          </p:val>
                                        </p:tav>
                                        <p:tav tm="100000">
                                          <p:val>
                                            <p:strVal val="#ppt_x"/>
                                          </p:val>
                                        </p:tav>
                                      </p:tavLst>
                                    </p:anim>
                                    <p:anim calcmode="lin" valueType="num">
                                      <p:cBhvr additive="base">
                                        <p:cTn id="96" dur="500" fill="hold"/>
                                        <p:tgtEl>
                                          <p:spTgt spid="62"/>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7"/>
                                        </p:tgtEl>
                                        <p:attrNameLst>
                                          <p:attrName>style.visibility</p:attrName>
                                        </p:attrNameLst>
                                      </p:cBhvr>
                                      <p:to>
                                        <p:strVal val="visible"/>
                                      </p:to>
                                    </p:set>
                                    <p:anim calcmode="lin" valueType="num">
                                      <p:cBhvr additive="base">
                                        <p:cTn id="99" dur="500" fill="hold"/>
                                        <p:tgtEl>
                                          <p:spTgt spid="67"/>
                                        </p:tgtEl>
                                        <p:attrNameLst>
                                          <p:attrName>ppt_x</p:attrName>
                                        </p:attrNameLst>
                                      </p:cBhvr>
                                      <p:tavLst>
                                        <p:tav tm="0">
                                          <p:val>
                                            <p:strVal val="#ppt_x"/>
                                          </p:val>
                                        </p:tav>
                                        <p:tav tm="100000">
                                          <p:val>
                                            <p:strVal val="#ppt_x"/>
                                          </p:val>
                                        </p:tav>
                                      </p:tavLst>
                                    </p:anim>
                                    <p:anim calcmode="lin" valueType="num">
                                      <p:cBhvr additive="base">
                                        <p:cTn id="100" dur="500" fill="hold"/>
                                        <p:tgtEl>
                                          <p:spTgt spid="67"/>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8"/>
                                        </p:tgtEl>
                                        <p:attrNameLst>
                                          <p:attrName>style.visibility</p:attrName>
                                        </p:attrNameLst>
                                      </p:cBhvr>
                                      <p:to>
                                        <p:strVal val="visible"/>
                                      </p:to>
                                    </p:set>
                                    <p:anim calcmode="lin" valueType="num">
                                      <p:cBhvr additive="base">
                                        <p:cTn id="103" dur="500" fill="hold"/>
                                        <p:tgtEl>
                                          <p:spTgt spid="68"/>
                                        </p:tgtEl>
                                        <p:attrNameLst>
                                          <p:attrName>ppt_x</p:attrName>
                                        </p:attrNameLst>
                                      </p:cBhvr>
                                      <p:tavLst>
                                        <p:tav tm="0">
                                          <p:val>
                                            <p:strVal val="#ppt_x"/>
                                          </p:val>
                                        </p:tav>
                                        <p:tav tm="100000">
                                          <p:val>
                                            <p:strVal val="#ppt_x"/>
                                          </p:val>
                                        </p:tav>
                                      </p:tavLst>
                                    </p:anim>
                                    <p:anim calcmode="lin" valueType="num">
                                      <p:cBhvr additive="base">
                                        <p:cTn id="104" dur="500" fill="hold"/>
                                        <p:tgtEl>
                                          <p:spTgt spid="68"/>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9"/>
                                        </p:tgtEl>
                                        <p:attrNameLst>
                                          <p:attrName>style.visibility</p:attrName>
                                        </p:attrNameLst>
                                      </p:cBhvr>
                                      <p:to>
                                        <p:strVal val="visible"/>
                                      </p:to>
                                    </p:set>
                                    <p:anim calcmode="lin" valueType="num">
                                      <p:cBhvr additive="base">
                                        <p:cTn id="107" dur="500" fill="hold"/>
                                        <p:tgtEl>
                                          <p:spTgt spid="69"/>
                                        </p:tgtEl>
                                        <p:attrNameLst>
                                          <p:attrName>ppt_x</p:attrName>
                                        </p:attrNameLst>
                                      </p:cBhvr>
                                      <p:tavLst>
                                        <p:tav tm="0">
                                          <p:val>
                                            <p:strVal val="#ppt_x"/>
                                          </p:val>
                                        </p:tav>
                                        <p:tav tm="100000">
                                          <p:val>
                                            <p:strVal val="#ppt_x"/>
                                          </p:val>
                                        </p:tav>
                                      </p:tavLst>
                                    </p:anim>
                                    <p:anim calcmode="lin" valueType="num">
                                      <p:cBhvr additive="base">
                                        <p:cTn id="108" dur="500" fill="hold"/>
                                        <p:tgtEl>
                                          <p:spTgt spid="69"/>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70"/>
                                        </p:tgtEl>
                                        <p:attrNameLst>
                                          <p:attrName>style.visibility</p:attrName>
                                        </p:attrNameLst>
                                      </p:cBhvr>
                                      <p:to>
                                        <p:strVal val="visible"/>
                                      </p:to>
                                    </p:set>
                                    <p:anim calcmode="lin" valueType="num">
                                      <p:cBhvr additive="base">
                                        <p:cTn id="111" dur="500" fill="hold"/>
                                        <p:tgtEl>
                                          <p:spTgt spid="70"/>
                                        </p:tgtEl>
                                        <p:attrNameLst>
                                          <p:attrName>ppt_x</p:attrName>
                                        </p:attrNameLst>
                                      </p:cBhvr>
                                      <p:tavLst>
                                        <p:tav tm="0">
                                          <p:val>
                                            <p:strVal val="#ppt_x"/>
                                          </p:val>
                                        </p:tav>
                                        <p:tav tm="100000">
                                          <p:val>
                                            <p:strVal val="#ppt_x"/>
                                          </p:val>
                                        </p:tav>
                                      </p:tavLst>
                                    </p:anim>
                                    <p:anim calcmode="lin" valueType="num">
                                      <p:cBhvr additive="base">
                                        <p:cTn id="112" dur="500" fill="hold"/>
                                        <p:tgtEl>
                                          <p:spTgt spid="7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71"/>
                                        </p:tgtEl>
                                        <p:attrNameLst>
                                          <p:attrName>style.visibility</p:attrName>
                                        </p:attrNameLst>
                                      </p:cBhvr>
                                      <p:to>
                                        <p:strVal val="visible"/>
                                      </p:to>
                                    </p:set>
                                    <p:anim calcmode="lin" valueType="num">
                                      <p:cBhvr additive="base">
                                        <p:cTn id="115" dur="500" fill="hold"/>
                                        <p:tgtEl>
                                          <p:spTgt spid="71"/>
                                        </p:tgtEl>
                                        <p:attrNameLst>
                                          <p:attrName>ppt_x</p:attrName>
                                        </p:attrNameLst>
                                      </p:cBhvr>
                                      <p:tavLst>
                                        <p:tav tm="0">
                                          <p:val>
                                            <p:strVal val="#ppt_x"/>
                                          </p:val>
                                        </p:tav>
                                        <p:tav tm="100000">
                                          <p:val>
                                            <p:strVal val="#ppt_x"/>
                                          </p:val>
                                        </p:tav>
                                      </p:tavLst>
                                    </p:anim>
                                    <p:anim calcmode="lin" valueType="num">
                                      <p:cBhvr additive="base">
                                        <p:cTn id="116" dur="500" fill="hold"/>
                                        <p:tgtEl>
                                          <p:spTgt spid="71"/>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72"/>
                                        </p:tgtEl>
                                        <p:attrNameLst>
                                          <p:attrName>style.visibility</p:attrName>
                                        </p:attrNameLst>
                                      </p:cBhvr>
                                      <p:to>
                                        <p:strVal val="visible"/>
                                      </p:to>
                                    </p:set>
                                    <p:anim calcmode="lin" valueType="num">
                                      <p:cBhvr additive="base">
                                        <p:cTn id="119" dur="500" fill="hold"/>
                                        <p:tgtEl>
                                          <p:spTgt spid="72"/>
                                        </p:tgtEl>
                                        <p:attrNameLst>
                                          <p:attrName>ppt_x</p:attrName>
                                        </p:attrNameLst>
                                      </p:cBhvr>
                                      <p:tavLst>
                                        <p:tav tm="0">
                                          <p:val>
                                            <p:strVal val="#ppt_x"/>
                                          </p:val>
                                        </p:tav>
                                        <p:tav tm="100000">
                                          <p:val>
                                            <p:strVal val="#ppt_x"/>
                                          </p:val>
                                        </p:tav>
                                      </p:tavLst>
                                    </p:anim>
                                    <p:anim calcmode="lin" valueType="num">
                                      <p:cBhvr additive="base">
                                        <p:cTn id="120" dur="500" fill="hold"/>
                                        <p:tgtEl>
                                          <p:spTgt spid="72"/>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73"/>
                                        </p:tgtEl>
                                        <p:attrNameLst>
                                          <p:attrName>style.visibility</p:attrName>
                                        </p:attrNameLst>
                                      </p:cBhvr>
                                      <p:to>
                                        <p:strVal val="visible"/>
                                      </p:to>
                                    </p:set>
                                    <p:anim calcmode="lin" valueType="num">
                                      <p:cBhvr additive="base">
                                        <p:cTn id="123" dur="500" fill="hold"/>
                                        <p:tgtEl>
                                          <p:spTgt spid="73"/>
                                        </p:tgtEl>
                                        <p:attrNameLst>
                                          <p:attrName>ppt_x</p:attrName>
                                        </p:attrNameLst>
                                      </p:cBhvr>
                                      <p:tavLst>
                                        <p:tav tm="0">
                                          <p:val>
                                            <p:strVal val="#ppt_x"/>
                                          </p:val>
                                        </p:tav>
                                        <p:tav tm="100000">
                                          <p:val>
                                            <p:strVal val="#ppt_x"/>
                                          </p:val>
                                        </p:tav>
                                      </p:tavLst>
                                    </p:anim>
                                    <p:anim calcmode="lin" valueType="num">
                                      <p:cBhvr additive="base">
                                        <p:cTn id="124" dur="500" fill="hold"/>
                                        <p:tgtEl>
                                          <p:spTgt spid="73"/>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74"/>
                                        </p:tgtEl>
                                        <p:attrNameLst>
                                          <p:attrName>style.visibility</p:attrName>
                                        </p:attrNameLst>
                                      </p:cBhvr>
                                      <p:to>
                                        <p:strVal val="visible"/>
                                      </p:to>
                                    </p:set>
                                    <p:anim calcmode="lin" valueType="num">
                                      <p:cBhvr additive="base">
                                        <p:cTn id="127" dur="500" fill="hold"/>
                                        <p:tgtEl>
                                          <p:spTgt spid="74"/>
                                        </p:tgtEl>
                                        <p:attrNameLst>
                                          <p:attrName>ppt_x</p:attrName>
                                        </p:attrNameLst>
                                      </p:cBhvr>
                                      <p:tavLst>
                                        <p:tav tm="0">
                                          <p:val>
                                            <p:strVal val="#ppt_x"/>
                                          </p:val>
                                        </p:tav>
                                        <p:tav tm="100000">
                                          <p:val>
                                            <p:strVal val="#ppt_x"/>
                                          </p:val>
                                        </p:tav>
                                      </p:tavLst>
                                    </p:anim>
                                    <p:anim calcmode="lin" valueType="num">
                                      <p:cBhvr additive="base">
                                        <p:cTn id="128" dur="500" fill="hold"/>
                                        <p:tgtEl>
                                          <p:spTgt spid="74"/>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 calcmode="lin" valueType="num">
                                      <p:cBhvr additive="base">
                                        <p:cTn id="131" dur="500" fill="hold"/>
                                        <p:tgtEl>
                                          <p:spTgt spid="75"/>
                                        </p:tgtEl>
                                        <p:attrNameLst>
                                          <p:attrName>ppt_x</p:attrName>
                                        </p:attrNameLst>
                                      </p:cBhvr>
                                      <p:tavLst>
                                        <p:tav tm="0">
                                          <p:val>
                                            <p:strVal val="#ppt_x"/>
                                          </p:val>
                                        </p:tav>
                                        <p:tav tm="100000">
                                          <p:val>
                                            <p:strVal val="#ppt_x"/>
                                          </p:val>
                                        </p:tav>
                                      </p:tavLst>
                                    </p:anim>
                                    <p:anim calcmode="lin" valueType="num">
                                      <p:cBhvr additive="base">
                                        <p:cTn id="132" dur="500" fill="hold"/>
                                        <p:tgtEl>
                                          <p:spTgt spid="75"/>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76"/>
                                        </p:tgtEl>
                                        <p:attrNameLst>
                                          <p:attrName>style.visibility</p:attrName>
                                        </p:attrNameLst>
                                      </p:cBhvr>
                                      <p:to>
                                        <p:strVal val="visible"/>
                                      </p:to>
                                    </p:set>
                                    <p:anim calcmode="lin" valueType="num">
                                      <p:cBhvr additive="base">
                                        <p:cTn id="135" dur="500" fill="hold"/>
                                        <p:tgtEl>
                                          <p:spTgt spid="76"/>
                                        </p:tgtEl>
                                        <p:attrNameLst>
                                          <p:attrName>ppt_x</p:attrName>
                                        </p:attrNameLst>
                                      </p:cBhvr>
                                      <p:tavLst>
                                        <p:tav tm="0">
                                          <p:val>
                                            <p:strVal val="#ppt_x"/>
                                          </p:val>
                                        </p:tav>
                                        <p:tav tm="100000">
                                          <p:val>
                                            <p:strVal val="#ppt_x"/>
                                          </p:val>
                                        </p:tav>
                                      </p:tavLst>
                                    </p:anim>
                                    <p:anim calcmode="lin" valueType="num">
                                      <p:cBhvr additive="base">
                                        <p:cTn id="136" dur="500" fill="hold"/>
                                        <p:tgtEl>
                                          <p:spTgt spid="76"/>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77"/>
                                        </p:tgtEl>
                                        <p:attrNameLst>
                                          <p:attrName>style.visibility</p:attrName>
                                        </p:attrNameLst>
                                      </p:cBhvr>
                                      <p:to>
                                        <p:strVal val="visible"/>
                                      </p:to>
                                    </p:set>
                                    <p:anim calcmode="lin" valueType="num">
                                      <p:cBhvr additive="base">
                                        <p:cTn id="139" dur="500" fill="hold"/>
                                        <p:tgtEl>
                                          <p:spTgt spid="77"/>
                                        </p:tgtEl>
                                        <p:attrNameLst>
                                          <p:attrName>ppt_x</p:attrName>
                                        </p:attrNameLst>
                                      </p:cBhvr>
                                      <p:tavLst>
                                        <p:tav tm="0">
                                          <p:val>
                                            <p:strVal val="#ppt_x"/>
                                          </p:val>
                                        </p:tav>
                                        <p:tav tm="100000">
                                          <p:val>
                                            <p:strVal val="#ppt_x"/>
                                          </p:val>
                                        </p:tav>
                                      </p:tavLst>
                                    </p:anim>
                                    <p:anim calcmode="lin" valueType="num">
                                      <p:cBhvr additive="base">
                                        <p:cTn id="140" dur="500" fill="hold"/>
                                        <p:tgtEl>
                                          <p:spTgt spid="77"/>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78"/>
                                        </p:tgtEl>
                                        <p:attrNameLst>
                                          <p:attrName>style.visibility</p:attrName>
                                        </p:attrNameLst>
                                      </p:cBhvr>
                                      <p:to>
                                        <p:strVal val="visible"/>
                                      </p:to>
                                    </p:set>
                                    <p:anim calcmode="lin" valueType="num">
                                      <p:cBhvr additive="base">
                                        <p:cTn id="143" dur="500" fill="hold"/>
                                        <p:tgtEl>
                                          <p:spTgt spid="78"/>
                                        </p:tgtEl>
                                        <p:attrNameLst>
                                          <p:attrName>ppt_x</p:attrName>
                                        </p:attrNameLst>
                                      </p:cBhvr>
                                      <p:tavLst>
                                        <p:tav tm="0">
                                          <p:val>
                                            <p:strVal val="#ppt_x"/>
                                          </p:val>
                                        </p:tav>
                                        <p:tav tm="100000">
                                          <p:val>
                                            <p:strVal val="#ppt_x"/>
                                          </p:val>
                                        </p:tav>
                                      </p:tavLst>
                                    </p:anim>
                                    <p:anim calcmode="lin" valueType="num">
                                      <p:cBhvr additive="base">
                                        <p:cTn id="144"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2" grpId="0"/>
      <p:bldP spid="43" grpId="0"/>
      <p:bldP spid="44" grpId="0"/>
      <p:bldP spid="45" grpId="0"/>
      <p:bldP spid="46" grpId="0"/>
      <p:bldP spid="47" grpId="0"/>
      <p:bldP spid="48" grpId="0" animBg="1"/>
      <p:bldP spid="49" grpId="0" animBg="1"/>
      <p:bldP spid="50" grpId="0" animBg="1"/>
      <p:bldP spid="51" grpId="0"/>
      <p:bldP spid="55" grpId="0" animBg="1"/>
      <p:bldP spid="56" grpId="0"/>
      <p:bldP spid="57" grpId="0"/>
      <p:bldP spid="58" grpId="0"/>
      <p:bldP spid="59" grpId="0"/>
      <p:bldP spid="75" grpId="0"/>
      <p:bldP spid="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D194C-E61F-454F-9E97-8688E4FC826A}"/>
              </a:ext>
            </a:extLst>
          </p:cNvPr>
          <p:cNvSpPr>
            <a:spLocks noGrp="1"/>
          </p:cNvSpPr>
          <p:nvPr>
            <p:ph type="title"/>
          </p:nvPr>
        </p:nvSpPr>
        <p:spPr/>
        <p:txBody>
          <a:bodyPr/>
          <a:lstStyle/>
          <a:p>
            <a:r>
              <a:rPr lang="en-US"/>
              <a:t>Solution objectives and measures</a:t>
            </a:r>
          </a:p>
        </p:txBody>
      </p:sp>
      <p:sp>
        <p:nvSpPr>
          <p:cNvPr id="6" name="Text Placeholder 5">
            <a:extLst>
              <a:ext uri="{FF2B5EF4-FFF2-40B4-BE49-F238E27FC236}">
                <a16:creationId xmlns:a16="http://schemas.microsoft.com/office/drawing/2014/main" id="{B817B666-679B-4D45-B3CA-ABC05E8CABB0}"/>
              </a:ext>
            </a:extLst>
          </p:cNvPr>
          <p:cNvSpPr>
            <a:spLocks noGrp="1"/>
          </p:cNvSpPr>
          <p:nvPr>
            <p:ph type="body" sz="quarter" idx="12"/>
          </p:nvPr>
        </p:nvSpPr>
        <p:spPr/>
        <p:txBody>
          <a:bodyPr/>
          <a:lstStyle/>
          <a:p>
            <a:r>
              <a:rPr lang="en-US"/>
              <a:t>What are your objectives? How will you know if the solution achieves them?</a:t>
            </a:r>
          </a:p>
        </p:txBody>
      </p:sp>
      <p:graphicFrame>
        <p:nvGraphicFramePr>
          <p:cNvPr id="7" name="Table 6">
            <a:extLst>
              <a:ext uri="{FF2B5EF4-FFF2-40B4-BE49-F238E27FC236}">
                <a16:creationId xmlns:a16="http://schemas.microsoft.com/office/drawing/2014/main" id="{D99B39FF-284D-B340-9A7E-09E0C87E084F}"/>
              </a:ext>
            </a:extLst>
          </p:cNvPr>
          <p:cNvGraphicFramePr>
            <a:graphicFrameLocks noGrp="1"/>
          </p:cNvGraphicFramePr>
          <p:nvPr/>
        </p:nvGraphicFramePr>
        <p:xfrm>
          <a:off x="310005" y="1969181"/>
          <a:ext cx="11603376" cy="3475849"/>
        </p:xfrm>
        <a:graphic>
          <a:graphicData uri="http://schemas.openxmlformats.org/drawingml/2006/table">
            <a:tbl>
              <a:tblPr firstRow="1" bandRow="1">
                <a:tableStyleId>{BC89EF96-8CEA-46FF-86C4-4CE0E7609802}</a:tableStyleId>
              </a:tblPr>
              <a:tblGrid>
                <a:gridCol w="2519207">
                  <a:extLst>
                    <a:ext uri="{9D8B030D-6E8A-4147-A177-3AD203B41FA5}">
                      <a16:colId xmlns:a16="http://schemas.microsoft.com/office/drawing/2014/main" val="3705316528"/>
                    </a:ext>
                  </a:extLst>
                </a:gridCol>
                <a:gridCol w="1127052">
                  <a:extLst>
                    <a:ext uri="{9D8B030D-6E8A-4147-A177-3AD203B41FA5}">
                      <a16:colId xmlns:a16="http://schemas.microsoft.com/office/drawing/2014/main" val="1479266856"/>
                    </a:ext>
                  </a:extLst>
                </a:gridCol>
                <a:gridCol w="1635468">
                  <a:extLst>
                    <a:ext uri="{9D8B030D-6E8A-4147-A177-3AD203B41FA5}">
                      <a16:colId xmlns:a16="http://schemas.microsoft.com/office/drawing/2014/main" val="2617207751"/>
                    </a:ext>
                  </a:extLst>
                </a:gridCol>
                <a:gridCol w="1498472">
                  <a:extLst>
                    <a:ext uri="{9D8B030D-6E8A-4147-A177-3AD203B41FA5}">
                      <a16:colId xmlns:a16="http://schemas.microsoft.com/office/drawing/2014/main" val="1219309320"/>
                    </a:ext>
                  </a:extLst>
                </a:gridCol>
                <a:gridCol w="2914623">
                  <a:extLst>
                    <a:ext uri="{9D8B030D-6E8A-4147-A177-3AD203B41FA5}">
                      <a16:colId xmlns:a16="http://schemas.microsoft.com/office/drawing/2014/main" val="3113695753"/>
                    </a:ext>
                  </a:extLst>
                </a:gridCol>
                <a:gridCol w="925991">
                  <a:extLst>
                    <a:ext uri="{9D8B030D-6E8A-4147-A177-3AD203B41FA5}">
                      <a16:colId xmlns:a16="http://schemas.microsoft.com/office/drawing/2014/main" val="755740708"/>
                    </a:ext>
                  </a:extLst>
                </a:gridCol>
                <a:gridCol w="982563">
                  <a:extLst>
                    <a:ext uri="{9D8B030D-6E8A-4147-A177-3AD203B41FA5}">
                      <a16:colId xmlns:a16="http://schemas.microsoft.com/office/drawing/2014/main" val="1965971404"/>
                    </a:ext>
                  </a:extLst>
                </a:gridCol>
              </a:tblGrid>
              <a:tr h="342912">
                <a:tc gridSpan="2">
                  <a:txBody>
                    <a:bodyPr/>
                    <a:lstStyle>
                      <a:lvl1pPr marL="0" algn="l" defTabSz="1088105" rtl="0" eaLnBrk="1" latinLnBrk="0" hangingPunct="1">
                        <a:defRPr sz="2200" b="1" kern="1200">
                          <a:solidFill>
                            <a:schemeClr val="dk1"/>
                          </a:solidFill>
                          <a:latin typeface="Segoe UI"/>
                        </a:defRPr>
                      </a:lvl1pPr>
                      <a:lvl2pPr marL="544053" algn="l" defTabSz="1088105" rtl="0" eaLnBrk="1" latinLnBrk="0" hangingPunct="1">
                        <a:defRPr sz="2200" b="1" kern="1200">
                          <a:solidFill>
                            <a:schemeClr val="dk1"/>
                          </a:solidFill>
                          <a:latin typeface="Segoe UI"/>
                        </a:defRPr>
                      </a:lvl2pPr>
                      <a:lvl3pPr marL="1088105" algn="l" defTabSz="1088105" rtl="0" eaLnBrk="1" latinLnBrk="0" hangingPunct="1">
                        <a:defRPr sz="2200" b="1" kern="1200">
                          <a:solidFill>
                            <a:schemeClr val="dk1"/>
                          </a:solidFill>
                          <a:latin typeface="Segoe UI"/>
                        </a:defRPr>
                      </a:lvl3pPr>
                      <a:lvl4pPr marL="1632159" algn="l" defTabSz="1088105" rtl="0" eaLnBrk="1" latinLnBrk="0" hangingPunct="1">
                        <a:defRPr sz="2200" b="1" kern="1200">
                          <a:solidFill>
                            <a:schemeClr val="dk1"/>
                          </a:solidFill>
                          <a:latin typeface="Segoe UI"/>
                        </a:defRPr>
                      </a:lvl4pPr>
                      <a:lvl5pPr marL="2176211" algn="l" defTabSz="1088105" rtl="0" eaLnBrk="1" latinLnBrk="0" hangingPunct="1">
                        <a:defRPr sz="2200" b="1" kern="1200">
                          <a:solidFill>
                            <a:schemeClr val="dk1"/>
                          </a:solidFill>
                          <a:latin typeface="Segoe UI"/>
                        </a:defRPr>
                      </a:lvl5pPr>
                      <a:lvl6pPr marL="2720264" algn="l" defTabSz="1088105" rtl="0" eaLnBrk="1" latinLnBrk="0" hangingPunct="1">
                        <a:defRPr sz="2200" b="1" kern="1200">
                          <a:solidFill>
                            <a:schemeClr val="dk1"/>
                          </a:solidFill>
                          <a:latin typeface="Segoe UI"/>
                        </a:defRPr>
                      </a:lvl6pPr>
                      <a:lvl7pPr marL="3264316" algn="l" defTabSz="1088105" rtl="0" eaLnBrk="1" latinLnBrk="0" hangingPunct="1">
                        <a:defRPr sz="2200" b="1" kern="1200">
                          <a:solidFill>
                            <a:schemeClr val="dk1"/>
                          </a:solidFill>
                          <a:latin typeface="Segoe UI"/>
                        </a:defRPr>
                      </a:lvl7pPr>
                      <a:lvl8pPr marL="3808369" algn="l" defTabSz="1088105" rtl="0" eaLnBrk="1" latinLnBrk="0" hangingPunct="1">
                        <a:defRPr sz="2200" b="1" kern="1200">
                          <a:solidFill>
                            <a:schemeClr val="dk1"/>
                          </a:solidFill>
                          <a:latin typeface="Segoe UI"/>
                        </a:defRPr>
                      </a:lvl8pPr>
                      <a:lvl9pPr marL="4352422" algn="l" defTabSz="1088105" rtl="0" eaLnBrk="1" latinLnBrk="0" hangingPunct="1">
                        <a:defRPr sz="2200" b="1" kern="1200">
                          <a:solidFill>
                            <a:schemeClr val="dk1"/>
                          </a:solidFill>
                          <a:latin typeface="Segoe UI"/>
                        </a:defRPr>
                      </a:lvl9pPr>
                    </a:lstStyle>
                    <a:p>
                      <a:pPr algn="ctr"/>
                      <a:r>
                        <a:rPr lang="en-GB" sz="1600">
                          <a:solidFill>
                            <a:schemeClr val="tx1"/>
                          </a:solidFill>
                        </a:rPr>
                        <a:t>Scenario: &lt;Insert scenario name&gt;</a:t>
                      </a:r>
                      <a:endParaRPr lang="en-GB" sz="1600">
                        <a:solidFill>
                          <a:schemeClr val="tx1"/>
                        </a:solidFill>
                        <a:latin typeface="+mj-lt"/>
                        <a:cs typeface="Segoe UI Semilight"/>
                      </a:endParaRPr>
                    </a:p>
                  </a:txBody>
                  <a:tcPr marL="91427" marR="91427" marT="45713" marB="45713" anchor="ctr"/>
                </a:tc>
                <a:tc hMerge="1">
                  <a:txBody>
                    <a:bodyPr/>
                    <a:lstStyle/>
                    <a:p>
                      <a:pPr algn="ctr"/>
                      <a:endParaRPr lang="en-GB" sz="1800">
                        <a:solidFill>
                          <a:schemeClr val="bg1"/>
                        </a:solidFill>
                        <a:latin typeface="+mj-lt"/>
                        <a:cs typeface="Segoe UI Semilight"/>
                      </a:endParaRPr>
                    </a:p>
                  </a:txBody>
                  <a:tcPr marL="91427" marR="91427" marT="45713" marB="45713" anchor="ctr">
                    <a:solidFill>
                      <a:schemeClr val="tx1"/>
                    </a:solidFill>
                  </a:tcPr>
                </a:tc>
                <a:tc gridSpan="5">
                  <a:txBody>
                    <a:bodyPr/>
                    <a:lstStyle>
                      <a:lvl1pPr marL="0" algn="l" defTabSz="1088105" rtl="0" eaLnBrk="1" latinLnBrk="0" hangingPunct="1">
                        <a:defRPr sz="2200" b="1" kern="1200">
                          <a:solidFill>
                            <a:schemeClr val="dk1"/>
                          </a:solidFill>
                          <a:latin typeface="Segoe UI"/>
                        </a:defRPr>
                      </a:lvl1pPr>
                      <a:lvl2pPr marL="544053" algn="l" defTabSz="1088105" rtl="0" eaLnBrk="1" latinLnBrk="0" hangingPunct="1">
                        <a:defRPr sz="2200" b="1" kern="1200">
                          <a:solidFill>
                            <a:schemeClr val="dk1"/>
                          </a:solidFill>
                          <a:latin typeface="Segoe UI"/>
                        </a:defRPr>
                      </a:lvl2pPr>
                      <a:lvl3pPr marL="1088105" algn="l" defTabSz="1088105" rtl="0" eaLnBrk="1" latinLnBrk="0" hangingPunct="1">
                        <a:defRPr sz="2200" b="1" kern="1200">
                          <a:solidFill>
                            <a:schemeClr val="dk1"/>
                          </a:solidFill>
                          <a:latin typeface="Segoe UI"/>
                        </a:defRPr>
                      </a:lvl3pPr>
                      <a:lvl4pPr marL="1632159" algn="l" defTabSz="1088105" rtl="0" eaLnBrk="1" latinLnBrk="0" hangingPunct="1">
                        <a:defRPr sz="2200" b="1" kern="1200">
                          <a:solidFill>
                            <a:schemeClr val="dk1"/>
                          </a:solidFill>
                          <a:latin typeface="Segoe UI"/>
                        </a:defRPr>
                      </a:lvl4pPr>
                      <a:lvl5pPr marL="2176211" algn="l" defTabSz="1088105" rtl="0" eaLnBrk="1" latinLnBrk="0" hangingPunct="1">
                        <a:defRPr sz="2200" b="1" kern="1200">
                          <a:solidFill>
                            <a:schemeClr val="dk1"/>
                          </a:solidFill>
                          <a:latin typeface="Segoe UI"/>
                        </a:defRPr>
                      </a:lvl5pPr>
                      <a:lvl6pPr marL="2720264" algn="l" defTabSz="1088105" rtl="0" eaLnBrk="1" latinLnBrk="0" hangingPunct="1">
                        <a:defRPr sz="2200" b="1" kern="1200">
                          <a:solidFill>
                            <a:schemeClr val="dk1"/>
                          </a:solidFill>
                          <a:latin typeface="Segoe UI"/>
                        </a:defRPr>
                      </a:lvl6pPr>
                      <a:lvl7pPr marL="3264316" algn="l" defTabSz="1088105" rtl="0" eaLnBrk="1" latinLnBrk="0" hangingPunct="1">
                        <a:defRPr sz="2200" b="1" kern="1200">
                          <a:solidFill>
                            <a:schemeClr val="dk1"/>
                          </a:solidFill>
                          <a:latin typeface="Segoe UI"/>
                        </a:defRPr>
                      </a:lvl7pPr>
                      <a:lvl8pPr marL="3808369" algn="l" defTabSz="1088105" rtl="0" eaLnBrk="1" latinLnBrk="0" hangingPunct="1">
                        <a:defRPr sz="2200" b="1" kern="1200">
                          <a:solidFill>
                            <a:schemeClr val="dk1"/>
                          </a:solidFill>
                          <a:latin typeface="Segoe UI"/>
                        </a:defRPr>
                      </a:lvl8pPr>
                      <a:lvl9pPr marL="4352422" algn="l" defTabSz="1088105" rtl="0" eaLnBrk="1" latinLnBrk="0" hangingPunct="1">
                        <a:defRPr sz="2200" b="1" kern="1200">
                          <a:solidFill>
                            <a:schemeClr val="dk1"/>
                          </a:solidFill>
                          <a:latin typeface="Segoe UI"/>
                        </a:defRPr>
                      </a:lvl9pPr>
                    </a:lstStyle>
                    <a:p>
                      <a:pPr algn="ctr"/>
                      <a:r>
                        <a:rPr lang="en-GB" sz="1600">
                          <a:solidFill>
                            <a:schemeClr val="tx1"/>
                          </a:solidFill>
                        </a:rPr>
                        <a:t>Measurement</a:t>
                      </a:r>
                      <a:endParaRPr lang="en-GB" sz="1600">
                        <a:solidFill>
                          <a:schemeClr val="tx1"/>
                        </a:solidFill>
                        <a:latin typeface="+mj-lt"/>
                        <a:cs typeface="Segoe UI Semilight"/>
                      </a:endParaRPr>
                    </a:p>
                  </a:txBody>
                  <a:tcPr marL="91427" marR="91427" marT="45713" marB="45713"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69528029"/>
                  </a:ext>
                </a:extLst>
              </a:tr>
              <a:tr h="459938">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pPr marL="0" algn="l" defTabSz="932742" rtl="0" eaLnBrk="1" latinLnBrk="0" hangingPunct="1"/>
                      <a:r>
                        <a:rPr lang="en-GB" sz="1400" b="1" kern="1200">
                          <a:solidFill>
                            <a:schemeClr val="tx1"/>
                          </a:solidFill>
                        </a:rPr>
                        <a:t>Objective</a:t>
                      </a:r>
                      <a:endParaRPr lang="en-GB" sz="1400" b="1" kern="1200">
                        <a:solidFill>
                          <a:schemeClr val="tx1"/>
                        </a:solidFill>
                        <a:latin typeface="+mj-lt"/>
                        <a:ea typeface="+mn-ea"/>
                        <a:cs typeface="+mn-cs"/>
                      </a:endParaRPr>
                    </a:p>
                  </a:txBody>
                  <a:tcPr marL="91427" marR="91427" marT="45713" marB="45713">
                    <a:solidFill>
                      <a:schemeClr val="tx2">
                        <a:alpha val="20000"/>
                      </a:schemeClr>
                    </a:solidFill>
                  </a:tcPr>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pPr marL="0" algn="l" defTabSz="932742" rtl="0" eaLnBrk="1" latinLnBrk="0" hangingPunct="1"/>
                      <a:r>
                        <a:rPr lang="en-GB" sz="1400" b="1" kern="1200">
                          <a:solidFill>
                            <a:schemeClr val="tx1"/>
                          </a:solidFill>
                        </a:rPr>
                        <a:t>Owner</a:t>
                      </a:r>
                      <a:endParaRPr lang="en-GB" sz="1400" b="1" kern="1200">
                        <a:solidFill>
                          <a:schemeClr val="tx1"/>
                        </a:solidFill>
                        <a:latin typeface="+mj-lt"/>
                        <a:ea typeface="+mn-ea"/>
                        <a:cs typeface="+mn-cs"/>
                      </a:endParaRPr>
                    </a:p>
                  </a:txBody>
                  <a:tcPr marL="91427" marR="91427" marT="45713" marB="45713">
                    <a:solidFill>
                      <a:schemeClr val="tx2">
                        <a:alpha val="20000"/>
                      </a:schemeClr>
                    </a:solidFill>
                  </a:tcPr>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pPr marL="0" algn="l" defTabSz="932742" rtl="0" eaLnBrk="1" latinLnBrk="0" hangingPunct="1"/>
                      <a:r>
                        <a:rPr lang="en-GB" sz="1400" b="1" kern="1200">
                          <a:solidFill>
                            <a:schemeClr val="tx1"/>
                          </a:solidFill>
                        </a:rPr>
                        <a:t>KPI measure</a:t>
                      </a:r>
                      <a:endParaRPr lang="en-GB" sz="1400" b="1" kern="1200">
                        <a:solidFill>
                          <a:schemeClr val="tx1"/>
                        </a:solidFill>
                        <a:latin typeface="+mj-lt"/>
                        <a:ea typeface="+mn-ea"/>
                        <a:cs typeface="+mn-cs"/>
                      </a:endParaRPr>
                    </a:p>
                  </a:txBody>
                  <a:tcPr marL="91427" marR="91427" marT="45713" marB="45713">
                    <a:solidFill>
                      <a:schemeClr val="tx2">
                        <a:alpha val="20000"/>
                      </a:schemeClr>
                    </a:solidFill>
                  </a:tcPr>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pPr marL="0" algn="l" defTabSz="932742" rtl="0" eaLnBrk="1" latinLnBrk="0" hangingPunct="1"/>
                      <a:r>
                        <a:rPr lang="en-GB" sz="1400" b="1" kern="1200">
                          <a:solidFill>
                            <a:schemeClr val="tx1"/>
                          </a:solidFill>
                        </a:rPr>
                        <a:t>Data source</a:t>
                      </a:r>
                      <a:endParaRPr lang="en-GB" sz="1400" b="1" kern="1200">
                        <a:solidFill>
                          <a:schemeClr val="tx1"/>
                        </a:solidFill>
                        <a:latin typeface="+mj-lt"/>
                        <a:ea typeface="+mn-ea"/>
                        <a:cs typeface="+mn-cs"/>
                      </a:endParaRPr>
                    </a:p>
                  </a:txBody>
                  <a:tcPr marL="91427" marR="91427" marT="45713" marB="45713">
                    <a:solidFill>
                      <a:schemeClr val="tx2">
                        <a:alpha val="20000"/>
                      </a:schemeClr>
                    </a:solidFill>
                  </a:tcPr>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pPr marL="0" algn="l" defTabSz="932742" rtl="0" eaLnBrk="1" latinLnBrk="0" hangingPunct="1"/>
                      <a:r>
                        <a:rPr lang="en-GB" sz="1400" b="1" kern="1200">
                          <a:solidFill>
                            <a:schemeClr val="tx1"/>
                          </a:solidFill>
                        </a:rPr>
                        <a:t>KPI formula</a:t>
                      </a:r>
                      <a:endParaRPr lang="en-GB" sz="1400" b="1" kern="1200">
                        <a:solidFill>
                          <a:schemeClr val="tx1"/>
                        </a:solidFill>
                        <a:latin typeface="+mj-lt"/>
                        <a:ea typeface="+mn-ea"/>
                        <a:cs typeface="+mn-cs"/>
                      </a:endParaRPr>
                    </a:p>
                  </a:txBody>
                  <a:tcPr marL="91427" marR="91427" marT="45713" marB="45713">
                    <a:solidFill>
                      <a:schemeClr val="tx2">
                        <a:alpha val="20000"/>
                      </a:schemeClr>
                    </a:solidFill>
                  </a:tcPr>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pPr marL="0" algn="l" defTabSz="932742" rtl="0" eaLnBrk="1" latinLnBrk="0" hangingPunct="1"/>
                      <a:r>
                        <a:rPr lang="en-GB" sz="1400" b="1" kern="1200">
                          <a:solidFill>
                            <a:schemeClr val="tx1"/>
                          </a:solidFill>
                        </a:rPr>
                        <a:t>KPI baseline</a:t>
                      </a:r>
                      <a:endParaRPr lang="en-GB" sz="1400" b="1" kern="1200">
                        <a:solidFill>
                          <a:schemeClr val="tx1"/>
                        </a:solidFill>
                        <a:latin typeface="+mj-lt"/>
                        <a:ea typeface="+mn-ea"/>
                        <a:cs typeface="+mn-cs"/>
                      </a:endParaRPr>
                    </a:p>
                  </a:txBody>
                  <a:tcPr marL="91427" marR="91427" marT="45713" marB="45713">
                    <a:solidFill>
                      <a:schemeClr val="tx2">
                        <a:alpha val="20000"/>
                      </a:schemeClr>
                    </a:solidFill>
                  </a:tcPr>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pPr algn="l"/>
                      <a:r>
                        <a:rPr lang="en-GB" sz="1400" b="1" kern="1200">
                          <a:solidFill>
                            <a:schemeClr val="tx1"/>
                          </a:solidFill>
                        </a:rPr>
                        <a:t>KPI target</a:t>
                      </a:r>
                      <a:endParaRPr lang="en-GB" sz="1400" b="1" kern="1200">
                        <a:solidFill>
                          <a:schemeClr val="tx1"/>
                        </a:solidFill>
                        <a:latin typeface="+mj-lt"/>
                        <a:ea typeface="+mn-ea"/>
                        <a:cs typeface="+mn-cs"/>
                      </a:endParaRPr>
                    </a:p>
                  </a:txBody>
                  <a:tcPr marL="91427" marR="91427" marT="45713" marB="45713">
                    <a:solidFill>
                      <a:schemeClr val="tx2">
                        <a:alpha val="20000"/>
                      </a:schemeClr>
                    </a:solidFill>
                  </a:tcPr>
                </a:tc>
                <a:extLst>
                  <a:ext uri="{0D108BD9-81ED-4DB2-BD59-A6C34878D82A}">
                    <a16:rowId xmlns:a16="http://schemas.microsoft.com/office/drawing/2014/main" val="869395065"/>
                  </a:ext>
                </a:extLst>
              </a:tr>
              <a:tr h="417992">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r>
                        <a:rPr lang="en-CA" sz="1200">
                          <a:solidFill>
                            <a:schemeClr val="tx1"/>
                          </a:solidFill>
                        </a:rPr>
                        <a:t>Example: Increase employee engagement</a:t>
                      </a:r>
                      <a:endParaRPr lang="en-GB" sz="1200" i="0">
                        <a:solidFill>
                          <a:schemeClr val="tx1"/>
                        </a:solidFill>
                        <a:latin typeface="Segoe UI Semilight" panose="020B0402040204020203" pitchFamily="34" charset="0"/>
                        <a:cs typeface="Segoe UI Semilight" panose="020B0402040204020203" pitchFamily="34" charset="0"/>
                      </a:endParaRPr>
                    </a:p>
                  </a:txBody>
                  <a:tcPr marL="91427" marR="91427" marT="45713" marB="45713"/>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solidFill>
                            <a:schemeClr val="tx1"/>
                          </a:solidFill>
                        </a:rPr>
                        <a:t>HR</a:t>
                      </a:r>
                      <a:endParaRPr lang="en-GB" sz="1200" i="0">
                        <a:solidFill>
                          <a:schemeClr val="tx1"/>
                        </a:solidFill>
                        <a:latin typeface="Segoe UI Semilight"/>
                        <a:cs typeface="Segoe UI Semilight"/>
                      </a:endParaRPr>
                    </a:p>
                  </a:txBody>
                  <a:tcPr marL="91427" marR="91427" marT="45713" marB="45713"/>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r>
                        <a:rPr lang="en-GB" sz="1200">
                          <a:solidFill>
                            <a:schemeClr val="tx1"/>
                          </a:solidFill>
                        </a:rPr>
                        <a:t>Change in employee engagement score</a:t>
                      </a:r>
                      <a:endParaRPr lang="en-GB" sz="1200" i="0">
                        <a:solidFill>
                          <a:schemeClr val="tx1"/>
                        </a:solidFill>
                        <a:latin typeface="Segoe UI Semilight"/>
                        <a:cs typeface="Segoe UI Semilight"/>
                      </a:endParaRPr>
                    </a:p>
                  </a:txBody>
                  <a:tcPr marL="91427" marR="91427" marT="45713" marB="45713"/>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r>
                        <a:rPr lang="en-GB" sz="1200">
                          <a:solidFill>
                            <a:schemeClr val="tx1"/>
                          </a:solidFill>
                        </a:rPr>
                        <a:t>Employee engagement survey</a:t>
                      </a:r>
                      <a:endParaRPr lang="en-GB" sz="1200" i="0">
                        <a:solidFill>
                          <a:schemeClr val="tx1"/>
                        </a:solidFill>
                        <a:latin typeface="Segoe UI Semilight"/>
                        <a:cs typeface="Segoe UI Semilight"/>
                      </a:endParaRPr>
                    </a:p>
                  </a:txBody>
                  <a:tcPr marL="91427" marR="91427" marT="45713" marB="45713"/>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r>
                        <a:rPr lang="en-GB" sz="1200">
                          <a:solidFill>
                            <a:schemeClr val="tx1"/>
                          </a:solidFill>
                        </a:rPr>
                        <a:t>Comparison of employee engagement survey results YoY</a:t>
                      </a:r>
                      <a:endParaRPr lang="en-GB" sz="1200" i="0">
                        <a:solidFill>
                          <a:schemeClr val="tx1"/>
                        </a:solidFill>
                        <a:latin typeface="Segoe UI Semilight"/>
                        <a:cs typeface="Segoe UI Semilight"/>
                      </a:endParaRPr>
                    </a:p>
                  </a:txBody>
                  <a:tcPr marL="91427" marR="91427" marT="45713" marB="45713"/>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r>
                        <a:rPr lang="en-GB" sz="1200">
                          <a:solidFill>
                            <a:schemeClr val="tx1"/>
                          </a:solidFill>
                        </a:rPr>
                        <a:t>70%</a:t>
                      </a:r>
                      <a:endParaRPr lang="en-GB" sz="1200" i="0">
                        <a:solidFill>
                          <a:schemeClr val="tx1"/>
                        </a:solidFill>
                        <a:latin typeface="Segoe UI Semilight"/>
                        <a:cs typeface="Segoe UI Semilight"/>
                      </a:endParaRPr>
                    </a:p>
                  </a:txBody>
                  <a:tcPr marL="91427" marR="91427" marT="45713" marB="45713"/>
                </a:tc>
                <a:tc>
                  <a:txBody>
                    <a:bodyPr/>
                    <a:lstStyle>
                      <a:lvl1pPr marL="0" algn="l" defTabSz="1088105" rtl="0" eaLnBrk="1" latinLnBrk="0" hangingPunct="1">
                        <a:defRPr sz="2200" kern="1200">
                          <a:solidFill>
                            <a:schemeClr val="dk1"/>
                          </a:solidFill>
                          <a:latin typeface="Segoe UI"/>
                        </a:defRPr>
                      </a:lvl1pPr>
                      <a:lvl2pPr marL="544053" algn="l" defTabSz="1088105" rtl="0" eaLnBrk="1" latinLnBrk="0" hangingPunct="1">
                        <a:defRPr sz="2200" kern="1200">
                          <a:solidFill>
                            <a:schemeClr val="dk1"/>
                          </a:solidFill>
                          <a:latin typeface="Segoe UI"/>
                        </a:defRPr>
                      </a:lvl2pPr>
                      <a:lvl3pPr marL="1088105" algn="l" defTabSz="1088105" rtl="0" eaLnBrk="1" latinLnBrk="0" hangingPunct="1">
                        <a:defRPr sz="2200" kern="1200">
                          <a:solidFill>
                            <a:schemeClr val="dk1"/>
                          </a:solidFill>
                          <a:latin typeface="Segoe UI"/>
                        </a:defRPr>
                      </a:lvl3pPr>
                      <a:lvl4pPr marL="1632159" algn="l" defTabSz="1088105" rtl="0" eaLnBrk="1" latinLnBrk="0" hangingPunct="1">
                        <a:defRPr sz="2200" kern="1200">
                          <a:solidFill>
                            <a:schemeClr val="dk1"/>
                          </a:solidFill>
                          <a:latin typeface="Segoe UI"/>
                        </a:defRPr>
                      </a:lvl4pPr>
                      <a:lvl5pPr marL="2176211" algn="l" defTabSz="1088105" rtl="0" eaLnBrk="1" latinLnBrk="0" hangingPunct="1">
                        <a:defRPr sz="2200" kern="1200">
                          <a:solidFill>
                            <a:schemeClr val="dk1"/>
                          </a:solidFill>
                          <a:latin typeface="Segoe UI"/>
                        </a:defRPr>
                      </a:lvl5pPr>
                      <a:lvl6pPr marL="2720264" algn="l" defTabSz="1088105" rtl="0" eaLnBrk="1" latinLnBrk="0" hangingPunct="1">
                        <a:defRPr sz="2200" kern="1200">
                          <a:solidFill>
                            <a:schemeClr val="dk1"/>
                          </a:solidFill>
                          <a:latin typeface="Segoe UI"/>
                        </a:defRPr>
                      </a:lvl6pPr>
                      <a:lvl7pPr marL="3264316" algn="l" defTabSz="1088105" rtl="0" eaLnBrk="1" latinLnBrk="0" hangingPunct="1">
                        <a:defRPr sz="2200" kern="1200">
                          <a:solidFill>
                            <a:schemeClr val="dk1"/>
                          </a:solidFill>
                          <a:latin typeface="Segoe UI"/>
                        </a:defRPr>
                      </a:lvl7pPr>
                      <a:lvl8pPr marL="3808369" algn="l" defTabSz="1088105" rtl="0" eaLnBrk="1" latinLnBrk="0" hangingPunct="1">
                        <a:defRPr sz="2200" kern="1200">
                          <a:solidFill>
                            <a:schemeClr val="dk1"/>
                          </a:solidFill>
                          <a:latin typeface="Segoe UI"/>
                        </a:defRPr>
                      </a:lvl8pPr>
                      <a:lvl9pPr marL="4352422" algn="l" defTabSz="1088105" rtl="0" eaLnBrk="1" latinLnBrk="0" hangingPunct="1">
                        <a:defRPr sz="2200" kern="1200">
                          <a:solidFill>
                            <a:schemeClr val="dk1"/>
                          </a:solidFill>
                          <a:latin typeface="Segoe UI"/>
                        </a:defRPr>
                      </a:lvl9pPr>
                    </a:lstStyle>
                    <a:p>
                      <a:r>
                        <a:rPr lang="en-GB" sz="1200">
                          <a:solidFill>
                            <a:schemeClr val="tx1"/>
                          </a:solidFill>
                        </a:rPr>
                        <a:t>80%</a:t>
                      </a:r>
                      <a:endParaRPr lang="en-GB" sz="1200" i="0">
                        <a:solidFill>
                          <a:schemeClr val="tx1"/>
                        </a:solidFill>
                        <a:latin typeface="Segoe UI Semilight"/>
                        <a:cs typeface="Segoe UI Semilight"/>
                      </a:endParaRPr>
                    </a:p>
                  </a:txBody>
                  <a:tcPr marL="91427" marR="91427" marT="45713" marB="45713"/>
                </a:tc>
                <a:extLst>
                  <a:ext uri="{0D108BD9-81ED-4DB2-BD59-A6C34878D82A}">
                    <a16:rowId xmlns:a16="http://schemas.microsoft.com/office/drawing/2014/main" val="1217723285"/>
                  </a:ext>
                </a:extLst>
              </a:tr>
              <a:tr h="603167">
                <a:tc>
                  <a:txBody>
                    <a:bodyPr/>
                    <a:lstStyle/>
                    <a:p>
                      <a:r>
                        <a:rPr lang="en-GB" sz="1200">
                          <a:solidFill>
                            <a:schemeClr val="tx1"/>
                          </a:solidFill>
                        </a:rPr>
                        <a:t>&lt;Insert your objective&gt;</a:t>
                      </a:r>
                      <a:endParaRPr lang="en-GB" sz="1200" i="0">
                        <a:solidFill>
                          <a:schemeClr val="tx1"/>
                        </a:solidFill>
                        <a:latin typeface="Segoe UI Semilight" panose="020B0402040204020203" pitchFamily="34" charset="0"/>
                        <a:cs typeface="Segoe UI Semilight" panose="020B0402040204020203" pitchFamily="34" charset="0"/>
                      </a:endParaRPr>
                    </a:p>
                  </a:txBody>
                  <a:tcPr marL="91427" marR="91427" marT="45713" marB="45713">
                    <a:solidFill>
                      <a:schemeClr val="bg1">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solidFill>
                            <a:schemeClr val="tx1"/>
                          </a:solidFill>
                        </a:rPr>
                        <a:t>&lt;Insert owner of objective&gt;</a:t>
                      </a:r>
                      <a:endParaRPr lang="en-GB" sz="1200" i="0">
                        <a:solidFill>
                          <a:schemeClr val="tx1"/>
                        </a:solidFill>
                        <a:latin typeface="Segoe UI Semilight"/>
                        <a:cs typeface="Segoe UI Semilight"/>
                      </a:endParaRPr>
                    </a:p>
                  </a:txBody>
                  <a:tcPr marL="91427" marR="91427" marT="45713" marB="45713">
                    <a:solidFill>
                      <a:schemeClr val="bg1">
                        <a:alpha val="20000"/>
                      </a:schemeClr>
                    </a:solidFill>
                  </a:tcPr>
                </a:tc>
                <a:tc>
                  <a:txBody>
                    <a:bodyPr/>
                    <a:lstStyle/>
                    <a:p>
                      <a:pPr marL="0" algn="l" defTabSz="932742" rtl="0" eaLnBrk="1" latinLnBrk="0" hangingPunct="1"/>
                      <a:r>
                        <a:rPr lang="en-GB" sz="1200" kern="1200">
                          <a:solidFill>
                            <a:schemeClr val="tx1"/>
                          </a:solidFill>
                          <a:latin typeface="+mn-lt"/>
                          <a:ea typeface="+mn-ea"/>
                          <a:cs typeface="+mn-cs"/>
                        </a:rPr>
                        <a:t>&lt;Insert measure&gt;</a:t>
                      </a:r>
                    </a:p>
                  </a:txBody>
                  <a:tcPr marL="91427" marR="91427" marT="45713" marB="45713">
                    <a:solidFill>
                      <a:schemeClr val="bg1">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&lt;Insert source&gt;</a:t>
                      </a:r>
                    </a:p>
                  </a:txBody>
                  <a:tcPr marL="91427" marR="91427" marT="45713" marB="45713">
                    <a:solidFill>
                      <a:schemeClr val="bg1">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&lt;Insert formula&gt;</a:t>
                      </a:r>
                    </a:p>
                  </a:txBody>
                  <a:tcPr marL="91427" marR="91427" marT="45713" marB="45713">
                    <a:solidFill>
                      <a:schemeClr val="bg1">
                        <a:alpha val="20000"/>
                      </a:schemeClr>
                    </a:solidFill>
                  </a:tcPr>
                </a:tc>
                <a:tc>
                  <a:txBody>
                    <a:bodyPr/>
                    <a:lstStyle/>
                    <a:p>
                      <a:pPr marL="0" algn="l" defTabSz="932742" rtl="0" eaLnBrk="1" latinLnBrk="0" hangingPunct="1"/>
                      <a:r>
                        <a:rPr lang="en-GB" sz="1200" kern="1200">
                          <a:solidFill>
                            <a:schemeClr val="tx1"/>
                          </a:solidFill>
                          <a:latin typeface="+mn-lt"/>
                          <a:ea typeface="+mn-ea"/>
                          <a:cs typeface="+mn-cs"/>
                        </a:rPr>
                        <a:t>&lt;Insert baseline&gt;</a:t>
                      </a:r>
                    </a:p>
                  </a:txBody>
                  <a:tcPr marL="91427" marR="91427" marT="45713" marB="45713">
                    <a:solidFill>
                      <a:schemeClr val="bg1">
                        <a:alpha val="20000"/>
                      </a:schemeClr>
                    </a:solidFill>
                  </a:tcPr>
                </a:tc>
                <a:tc>
                  <a:txBody>
                    <a:bodyPr/>
                    <a:lstStyle/>
                    <a:p>
                      <a:pPr marL="0" algn="l" defTabSz="932742" rtl="0" eaLnBrk="1" latinLnBrk="0" hangingPunct="1"/>
                      <a:r>
                        <a:rPr lang="en-GB" sz="1200" kern="1200">
                          <a:solidFill>
                            <a:schemeClr val="tx1"/>
                          </a:solidFill>
                          <a:latin typeface="+mn-lt"/>
                          <a:ea typeface="+mn-ea"/>
                          <a:cs typeface="+mn-cs"/>
                        </a:rPr>
                        <a:t>&lt;Insert target&gt;</a:t>
                      </a:r>
                    </a:p>
                  </a:txBody>
                  <a:tcPr marL="91427" marR="91427" marT="45713" marB="45713">
                    <a:solidFill>
                      <a:schemeClr val="bg1">
                        <a:alpha val="20000"/>
                      </a:schemeClr>
                    </a:solidFill>
                  </a:tcPr>
                </a:tc>
                <a:extLst>
                  <a:ext uri="{0D108BD9-81ED-4DB2-BD59-A6C34878D82A}">
                    <a16:rowId xmlns:a16="http://schemas.microsoft.com/office/drawing/2014/main" val="1724402"/>
                  </a:ext>
                </a:extLst>
              </a:tr>
              <a:tr h="437012">
                <a:tc rowSpan="2">
                  <a:txBody>
                    <a:bodyPr/>
                    <a:lstStyle/>
                    <a:p>
                      <a:r>
                        <a:rPr lang="en-GB" sz="1200">
                          <a:solidFill>
                            <a:schemeClr val="tx1"/>
                          </a:solidFill>
                        </a:rPr>
                        <a:t>&lt;Insert your objective&gt;</a:t>
                      </a:r>
                      <a:endParaRPr lang="en-GB" sz="1200" i="0">
                        <a:solidFill>
                          <a:schemeClr val="tx1"/>
                        </a:solidFill>
                        <a:latin typeface="Segoe UI Semilight" panose="020B0402040204020203" pitchFamily="34" charset="0"/>
                        <a:cs typeface="Segoe UI Semilight" panose="020B0402040204020203" pitchFamily="34" charset="0"/>
                      </a:endParaRPr>
                    </a:p>
                  </a:txBody>
                  <a:tcPr marL="91427" marR="91427" marT="45713" marB="45713">
                    <a:noFill/>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solidFill>
                            <a:schemeClr val="tx1"/>
                          </a:solidFill>
                        </a:rPr>
                        <a:t>&lt;Insert owner of objective&gt;</a:t>
                      </a:r>
                      <a:endParaRPr lang="en-GB" sz="1200" i="0">
                        <a:solidFill>
                          <a:schemeClr val="tx1"/>
                        </a:solidFill>
                        <a:latin typeface="Segoe UI Semilight"/>
                        <a:cs typeface="Segoe UI Semilight"/>
                      </a:endParaRPr>
                    </a:p>
                  </a:txBody>
                  <a:tcPr marL="91427" marR="91427" marT="45713" marB="45713">
                    <a:noFill/>
                  </a:tcPr>
                </a:tc>
                <a:tc>
                  <a:txBody>
                    <a:bodyPr/>
                    <a:lstStyle/>
                    <a:p>
                      <a:pPr marL="0" algn="l" defTabSz="932742" rtl="0" eaLnBrk="1" latinLnBrk="0" hangingPunct="1"/>
                      <a:r>
                        <a:rPr lang="en-GB" sz="1200" kern="1200">
                          <a:solidFill>
                            <a:schemeClr val="tx1"/>
                          </a:solidFill>
                          <a:latin typeface="+mn-lt"/>
                          <a:ea typeface="+mn-ea"/>
                          <a:cs typeface="+mn-cs"/>
                        </a:rPr>
                        <a:t>&lt;Insert measure&gt;</a:t>
                      </a:r>
                      <a:endParaRPr lang="en-GB" sz="1200" i="0" kern="1200">
                        <a:solidFill>
                          <a:schemeClr val="tx1"/>
                        </a:solidFill>
                        <a:latin typeface="Segoe UI Semilight"/>
                        <a:ea typeface="+mn-ea"/>
                        <a:cs typeface="Segoe UI Semilight"/>
                      </a:endParaRPr>
                    </a:p>
                  </a:txBody>
                  <a:tcPr marL="91427" marR="91427" marT="45713" marB="45713">
                    <a:noFill/>
                  </a:tcPr>
                </a:tc>
                <a:tc>
                  <a:txBody>
                    <a:bodyPr/>
                    <a:lstStyle/>
                    <a:p>
                      <a:pPr marL="0" algn="l" defTabSz="932742" rtl="0" eaLnBrk="1" latinLnBrk="0" hangingPunct="1"/>
                      <a:r>
                        <a:rPr lang="en-GB" sz="1200" kern="1200">
                          <a:solidFill>
                            <a:schemeClr val="tx1"/>
                          </a:solidFill>
                          <a:latin typeface="+mn-lt"/>
                          <a:ea typeface="+mn-ea"/>
                          <a:cs typeface="+mn-cs"/>
                        </a:rPr>
                        <a:t>&lt;Insert source&gt;</a:t>
                      </a:r>
                      <a:endParaRPr lang="en-GB" sz="1200" i="0" kern="1200">
                        <a:solidFill>
                          <a:schemeClr val="tx1"/>
                        </a:solidFill>
                        <a:latin typeface="Segoe UI Semilight"/>
                        <a:ea typeface="+mn-ea"/>
                        <a:cs typeface="Segoe UI Semilight"/>
                      </a:endParaRPr>
                    </a:p>
                  </a:txBody>
                  <a:tcPr marL="91427" marR="91427" marT="45713" marB="45713">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&lt;Insert formula&gt;</a:t>
                      </a:r>
                      <a:endParaRPr lang="en-GB" sz="1200" i="0" kern="1200">
                        <a:solidFill>
                          <a:schemeClr val="tx1"/>
                        </a:solidFill>
                        <a:latin typeface="Segoe UI Semilight"/>
                        <a:ea typeface="+mn-ea"/>
                        <a:cs typeface="Segoe UI Semilight"/>
                      </a:endParaRPr>
                    </a:p>
                  </a:txBody>
                  <a:tcPr marL="91427" marR="91427" marT="45713" marB="45713">
                    <a:noFill/>
                  </a:tcPr>
                </a:tc>
                <a:tc>
                  <a:txBody>
                    <a:bodyPr/>
                    <a:lstStyle/>
                    <a:p>
                      <a:pPr marL="0" algn="l" defTabSz="932742" rtl="0" eaLnBrk="1" latinLnBrk="0" hangingPunct="1"/>
                      <a:r>
                        <a:rPr lang="en-GB" sz="1200" kern="1200">
                          <a:solidFill>
                            <a:schemeClr val="tx1"/>
                          </a:solidFill>
                          <a:latin typeface="+mn-lt"/>
                          <a:ea typeface="+mn-ea"/>
                          <a:cs typeface="+mn-cs"/>
                        </a:rPr>
                        <a:t>&lt;Insert baseline&gt;</a:t>
                      </a:r>
                      <a:endParaRPr lang="en-GB" sz="1200" i="0" kern="1200">
                        <a:solidFill>
                          <a:schemeClr val="tx1"/>
                        </a:solidFill>
                        <a:latin typeface="Segoe UI Semilight"/>
                        <a:ea typeface="+mn-ea"/>
                        <a:cs typeface="Segoe UI Semilight"/>
                      </a:endParaRPr>
                    </a:p>
                  </a:txBody>
                  <a:tcPr marL="91427" marR="91427" marT="45713" marB="45713">
                    <a:noFill/>
                  </a:tcPr>
                </a:tc>
                <a:tc>
                  <a:txBody>
                    <a:bodyPr/>
                    <a:lstStyle/>
                    <a:p>
                      <a:pPr marL="0" algn="l" defTabSz="932742" rtl="0" eaLnBrk="1" latinLnBrk="0" hangingPunct="1"/>
                      <a:r>
                        <a:rPr lang="en-GB" sz="1200" kern="1200">
                          <a:solidFill>
                            <a:schemeClr val="tx1"/>
                          </a:solidFill>
                          <a:latin typeface="+mn-lt"/>
                          <a:ea typeface="+mn-ea"/>
                          <a:cs typeface="+mn-cs"/>
                        </a:rPr>
                        <a:t>&lt;Insert target&gt;</a:t>
                      </a:r>
                      <a:endParaRPr lang="en-GB" sz="1200" i="0" kern="1200">
                        <a:solidFill>
                          <a:schemeClr val="tx1"/>
                        </a:solidFill>
                        <a:latin typeface="Segoe UI Semilight"/>
                        <a:ea typeface="+mn-ea"/>
                        <a:cs typeface="Segoe UI Semilight"/>
                      </a:endParaRPr>
                    </a:p>
                  </a:txBody>
                  <a:tcPr marL="91427" marR="91427" marT="45713" marB="45713">
                    <a:noFill/>
                  </a:tcPr>
                </a:tc>
                <a:extLst>
                  <a:ext uri="{0D108BD9-81ED-4DB2-BD59-A6C34878D82A}">
                    <a16:rowId xmlns:a16="http://schemas.microsoft.com/office/drawing/2014/main" val="1202371531"/>
                  </a:ext>
                </a:extLst>
              </a:tr>
              <a:tr h="432952">
                <a:tc vMerge="1">
                  <a:txBody>
                    <a:bodyPr/>
                    <a:lstStyle/>
                    <a:p>
                      <a:endParaRPr lang="en-GB" sz="1200" i="0">
                        <a:latin typeface="Segoe UI Semilight" panose="020B0402040204020203" pitchFamily="34" charset="0"/>
                        <a:cs typeface="Segoe UI Semilight" panose="020B0402040204020203" pitchFamily="34" charset="0"/>
                      </a:endParaRPr>
                    </a:p>
                  </a:txBody>
                  <a:tcPr marL="91427" marR="91427" marT="45713" marB="45713">
                    <a:lnL w="12700" cap="flat" cmpd="sng" algn="ctr">
                      <a:solidFill>
                        <a:srgbClr val="282828"/>
                      </a:solidFill>
                      <a:prstDash val="solid"/>
                      <a:round/>
                      <a:headEnd type="none" w="med" len="med"/>
                      <a:tailEnd type="none" w="med" len="med"/>
                    </a:lnL>
                    <a:lnR w="12700" cap="flat" cmpd="sng" algn="ctr">
                      <a:solidFill>
                        <a:srgbClr val="939393"/>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939393">
                        <a:tint val="20000"/>
                      </a:srgbClr>
                    </a:solidFill>
                  </a:tcPr>
                </a:tc>
                <a:tc v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GB" sz="1200" i="0">
                        <a:latin typeface="Segoe UI Semilight"/>
                        <a:cs typeface="Segoe UI Semilight"/>
                      </a:endParaRPr>
                    </a:p>
                  </a:txBody>
                  <a:tcPr marL="91427" marR="91427" marT="45713" marB="45713">
                    <a:lnL w="12700" cap="flat" cmpd="sng" algn="ctr">
                      <a:solidFill>
                        <a:srgbClr val="939393"/>
                      </a:solidFill>
                      <a:prstDash val="solid"/>
                      <a:round/>
                      <a:headEnd type="none" w="med" len="med"/>
                      <a:tailEnd type="none" w="med" len="med"/>
                    </a:lnL>
                    <a:lnR w="12700" cap="flat" cmpd="sng" algn="ctr">
                      <a:solidFill>
                        <a:srgbClr val="939393"/>
                      </a:solidFill>
                      <a:prstDash val="solid"/>
                      <a:round/>
                      <a:headEnd type="none" w="med" len="med"/>
                      <a:tailEnd type="none" w="med" len="med"/>
                    </a:lnR>
                    <a:lnT w="12700" cap="flat" cmpd="sng" algn="ctr">
                      <a:solidFill>
                        <a:srgbClr val="282828"/>
                      </a:solidFill>
                      <a:prstDash val="solid"/>
                      <a:round/>
                      <a:headEnd type="none" w="med" len="med"/>
                      <a:tailEnd type="none" w="med" len="med"/>
                    </a:lnT>
                    <a:lnB w="12700" cap="flat" cmpd="sng" algn="ctr">
                      <a:solidFill>
                        <a:srgbClr val="282828"/>
                      </a:solidFill>
                      <a:prstDash val="solid"/>
                      <a:round/>
                      <a:headEnd type="none" w="med" len="med"/>
                      <a:tailEnd type="none" w="med" len="med"/>
                    </a:lnB>
                    <a:lnTlToBr w="12700" cmpd="sng">
                      <a:noFill/>
                      <a:prstDash val="solid"/>
                    </a:lnTlToBr>
                    <a:lnBlToTr w="12700" cmpd="sng">
                      <a:noFill/>
                      <a:prstDash val="solid"/>
                    </a:lnBlToTr>
                    <a:solidFill>
                      <a:srgbClr val="939393">
                        <a:tint val="20000"/>
                      </a:srgbClr>
                    </a:solidFill>
                  </a:tcPr>
                </a:tc>
                <a:tc>
                  <a:txBody>
                    <a:bodyPr/>
                    <a:lstStyle/>
                    <a:p>
                      <a:pPr marL="0" algn="l" defTabSz="932742" rtl="0" eaLnBrk="1" latinLnBrk="0" hangingPunct="1"/>
                      <a:r>
                        <a:rPr lang="en-GB" sz="1200" kern="1200">
                          <a:solidFill>
                            <a:schemeClr val="tx1"/>
                          </a:solidFill>
                          <a:latin typeface="+mn-lt"/>
                          <a:ea typeface="+mn-ea"/>
                          <a:cs typeface="+mn-cs"/>
                        </a:rPr>
                        <a:t>&lt;Insert measure&gt;</a:t>
                      </a:r>
                      <a:endParaRPr lang="en-GB" sz="1200" i="0" kern="1200">
                        <a:solidFill>
                          <a:schemeClr val="tx1"/>
                        </a:solidFill>
                        <a:latin typeface="Segoe UI Semilight"/>
                        <a:ea typeface="+mn-ea"/>
                        <a:cs typeface="Segoe UI Semilight"/>
                      </a:endParaRPr>
                    </a:p>
                  </a:txBody>
                  <a:tcPr marL="91427" marR="91427" marT="45713" marB="45713">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&lt;Insert source&gt;</a:t>
                      </a:r>
                      <a:endParaRPr lang="en-GB" sz="1200" i="0" kern="1200">
                        <a:solidFill>
                          <a:schemeClr val="tx1"/>
                        </a:solidFill>
                        <a:latin typeface="Segoe UI Semilight"/>
                        <a:ea typeface="+mn-ea"/>
                        <a:cs typeface="Segoe UI Semilight"/>
                      </a:endParaRPr>
                    </a:p>
                  </a:txBody>
                  <a:tcPr marL="91427" marR="91427" marT="45713" marB="45713">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&lt;Insert formula&gt;</a:t>
                      </a:r>
                      <a:endParaRPr lang="en-GB" sz="1200" i="0" kern="1200">
                        <a:solidFill>
                          <a:schemeClr val="tx1"/>
                        </a:solidFill>
                        <a:latin typeface="Segoe UI Semilight"/>
                        <a:ea typeface="+mn-ea"/>
                        <a:cs typeface="Segoe UI Semilight"/>
                      </a:endParaRPr>
                    </a:p>
                  </a:txBody>
                  <a:tcPr marL="91427" marR="91427" marT="45713" marB="45713">
                    <a:noFill/>
                  </a:tcPr>
                </a:tc>
                <a:tc>
                  <a:txBody>
                    <a:bodyPr/>
                    <a:lstStyle/>
                    <a:p>
                      <a:pPr marL="0" algn="l" defTabSz="932742" rtl="0" eaLnBrk="1" latinLnBrk="0" hangingPunct="1"/>
                      <a:r>
                        <a:rPr lang="en-GB" sz="1200" kern="1200">
                          <a:solidFill>
                            <a:schemeClr val="tx1"/>
                          </a:solidFill>
                          <a:latin typeface="+mn-lt"/>
                          <a:ea typeface="+mn-ea"/>
                          <a:cs typeface="+mn-cs"/>
                        </a:rPr>
                        <a:t>&lt;Insert baseline&gt;</a:t>
                      </a:r>
                      <a:endParaRPr lang="en-GB" sz="1200" i="0" kern="1200">
                        <a:solidFill>
                          <a:schemeClr val="tx1"/>
                        </a:solidFill>
                        <a:latin typeface="Segoe UI Semilight"/>
                        <a:ea typeface="+mn-ea"/>
                        <a:cs typeface="Segoe UI Semilight"/>
                      </a:endParaRPr>
                    </a:p>
                  </a:txBody>
                  <a:tcPr marL="91427" marR="91427" marT="45713" marB="45713">
                    <a:noFill/>
                  </a:tcPr>
                </a:tc>
                <a:tc>
                  <a:txBody>
                    <a:bodyPr/>
                    <a:lstStyle/>
                    <a:p>
                      <a:pPr marL="0" algn="l" defTabSz="932742" rtl="0" eaLnBrk="1" latinLnBrk="0" hangingPunct="1"/>
                      <a:r>
                        <a:rPr lang="en-GB" sz="1200" kern="1200">
                          <a:solidFill>
                            <a:schemeClr val="tx1"/>
                          </a:solidFill>
                          <a:latin typeface="+mn-lt"/>
                          <a:ea typeface="+mn-ea"/>
                          <a:cs typeface="+mn-cs"/>
                        </a:rPr>
                        <a:t>&lt;Insert target&gt;</a:t>
                      </a:r>
                      <a:endParaRPr lang="en-GB" sz="1200" i="0" kern="1200">
                        <a:solidFill>
                          <a:schemeClr val="tx1"/>
                        </a:solidFill>
                        <a:latin typeface="Segoe UI Semilight"/>
                        <a:ea typeface="+mn-ea"/>
                        <a:cs typeface="Segoe UI Semilight"/>
                      </a:endParaRPr>
                    </a:p>
                  </a:txBody>
                  <a:tcPr marL="91427" marR="91427" marT="45713" marB="45713">
                    <a:noFill/>
                  </a:tcPr>
                </a:tc>
                <a:extLst>
                  <a:ext uri="{0D108BD9-81ED-4DB2-BD59-A6C34878D82A}">
                    <a16:rowId xmlns:a16="http://schemas.microsoft.com/office/drawing/2014/main" val="3679941399"/>
                  </a:ext>
                </a:extLst>
              </a:tr>
              <a:tr h="437012">
                <a:tc>
                  <a:txBody>
                    <a:bodyPr/>
                    <a:lstStyle/>
                    <a:p>
                      <a:r>
                        <a:rPr lang="en-GB" sz="1200">
                          <a:solidFill>
                            <a:schemeClr val="tx1"/>
                          </a:solidFill>
                        </a:rPr>
                        <a:t>&lt;Insert your objective&gt;</a:t>
                      </a:r>
                      <a:endParaRPr lang="en-GB" sz="1200" i="0">
                        <a:solidFill>
                          <a:schemeClr val="tx1"/>
                        </a:solidFill>
                        <a:latin typeface="Segoe UI Semilight" panose="020B0402040204020203" pitchFamily="34" charset="0"/>
                        <a:cs typeface="Segoe UI Semilight" panose="020B0402040204020203" pitchFamily="34" charset="0"/>
                      </a:endParaRPr>
                    </a:p>
                  </a:txBody>
                  <a:tcPr marL="91427" marR="91427" marT="45713" marB="45713"/>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solidFill>
                            <a:schemeClr val="tx1"/>
                          </a:solidFill>
                        </a:rPr>
                        <a:t>&lt;Insert owner of objective&gt;</a:t>
                      </a:r>
                      <a:endParaRPr lang="en-GB" sz="1200" i="0">
                        <a:solidFill>
                          <a:schemeClr val="tx1"/>
                        </a:solidFill>
                        <a:latin typeface="Segoe UI Semilight"/>
                        <a:cs typeface="Segoe UI Semilight"/>
                      </a:endParaRPr>
                    </a:p>
                  </a:txBody>
                  <a:tcPr marL="91427" marR="91427" marT="45713" marB="45713"/>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&lt;Insert measure&gt;</a:t>
                      </a:r>
                      <a:endParaRPr lang="en-GB" sz="1200" i="0" kern="1200">
                        <a:solidFill>
                          <a:schemeClr val="tx1"/>
                        </a:solidFill>
                        <a:latin typeface="Segoe UI Semilight"/>
                        <a:ea typeface="+mn-ea"/>
                        <a:cs typeface="Segoe UI Semilight"/>
                      </a:endParaRPr>
                    </a:p>
                  </a:txBody>
                  <a:tcPr marL="91427" marR="91427" marT="45713" marB="45713"/>
                </a:tc>
                <a:tc>
                  <a:txBody>
                    <a:bodyPr/>
                    <a:lstStyle/>
                    <a:p>
                      <a:pPr marL="0" algn="l" defTabSz="932742" rtl="0" eaLnBrk="1" latinLnBrk="0" hangingPunct="1"/>
                      <a:r>
                        <a:rPr lang="en-GB" sz="1200" kern="1200">
                          <a:solidFill>
                            <a:schemeClr val="tx1"/>
                          </a:solidFill>
                          <a:latin typeface="+mn-lt"/>
                          <a:ea typeface="+mn-ea"/>
                          <a:cs typeface="+mn-cs"/>
                        </a:rPr>
                        <a:t>&lt;Insert source&gt;</a:t>
                      </a:r>
                      <a:endParaRPr lang="en-GB" sz="1200" i="0" kern="1200">
                        <a:solidFill>
                          <a:schemeClr val="tx1"/>
                        </a:solidFill>
                        <a:latin typeface="Segoe UI Semilight"/>
                        <a:ea typeface="+mn-ea"/>
                        <a:cs typeface="Segoe UI Semilight"/>
                      </a:endParaRPr>
                    </a:p>
                  </a:txBody>
                  <a:tcPr marL="91427" marR="91427" marT="45713" marB="45713"/>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&lt;Insert formula&gt;</a:t>
                      </a:r>
                      <a:endParaRPr lang="en-GB" sz="1200" i="0" kern="1200">
                        <a:solidFill>
                          <a:schemeClr val="tx1"/>
                        </a:solidFill>
                        <a:latin typeface="Segoe UI Semilight"/>
                        <a:ea typeface="+mn-ea"/>
                        <a:cs typeface="Segoe UI Semilight"/>
                      </a:endParaRPr>
                    </a:p>
                  </a:txBody>
                  <a:tcPr marL="91427" marR="91427" marT="45713" marB="45713"/>
                </a:tc>
                <a:tc>
                  <a:txBody>
                    <a:bodyPr/>
                    <a:lstStyle/>
                    <a:p>
                      <a:pPr marL="0" algn="l" defTabSz="932742" rtl="0" eaLnBrk="1" latinLnBrk="0" hangingPunct="1"/>
                      <a:r>
                        <a:rPr lang="en-GB" sz="1200" kern="1200">
                          <a:solidFill>
                            <a:schemeClr val="tx1"/>
                          </a:solidFill>
                          <a:latin typeface="+mn-lt"/>
                          <a:ea typeface="+mn-ea"/>
                          <a:cs typeface="+mn-cs"/>
                        </a:rPr>
                        <a:t>&lt;Insert baseline&gt;</a:t>
                      </a:r>
                      <a:endParaRPr lang="en-GB" sz="1200" i="0" kern="1200">
                        <a:solidFill>
                          <a:schemeClr val="tx1"/>
                        </a:solidFill>
                        <a:latin typeface="Segoe UI Semilight"/>
                        <a:ea typeface="+mn-ea"/>
                        <a:cs typeface="Segoe UI Semilight"/>
                      </a:endParaRPr>
                    </a:p>
                  </a:txBody>
                  <a:tcPr marL="91427" marR="91427" marT="45713" marB="45713"/>
                </a:tc>
                <a:tc>
                  <a:txBody>
                    <a:bodyPr/>
                    <a:lstStyle/>
                    <a:p>
                      <a:pPr marL="0" algn="l" defTabSz="932742" rtl="0" eaLnBrk="1" latinLnBrk="0" hangingPunct="1"/>
                      <a:r>
                        <a:rPr lang="en-GB" sz="1200" kern="1200">
                          <a:solidFill>
                            <a:schemeClr val="tx1"/>
                          </a:solidFill>
                          <a:latin typeface="+mn-lt"/>
                          <a:ea typeface="+mn-ea"/>
                          <a:cs typeface="+mn-cs"/>
                        </a:rPr>
                        <a:t>&lt;Insert target&gt;</a:t>
                      </a:r>
                      <a:endParaRPr lang="en-GB" sz="1200" i="0" kern="1200">
                        <a:solidFill>
                          <a:schemeClr val="tx1"/>
                        </a:solidFill>
                        <a:latin typeface="Segoe UI Semilight"/>
                        <a:ea typeface="+mn-ea"/>
                        <a:cs typeface="Segoe UI Semilight"/>
                      </a:endParaRPr>
                    </a:p>
                  </a:txBody>
                  <a:tcPr marL="91427" marR="91427" marT="45713" marB="45713"/>
                </a:tc>
                <a:extLst>
                  <a:ext uri="{0D108BD9-81ED-4DB2-BD59-A6C34878D82A}">
                    <a16:rowId xmlns:a16="http://schemas.microsoft.com/office/drawing/2014/main" val="2851541046"/>
                  </a:ext>
                </a:extLst>
              </a:tr>
            </a:tbl>
          </a:graphicData>
        </a:graphic>
      </p:graphicFrame>
      <p:sp>
        <p:nvSpPr>
          <p:cNvPr id="8" name="TextBox 7">
            <a:extLst>
              <a:ext uri="{FF2B5EF4-FFF2-40B4-BE49-F238E27FC236}">
                <a16:creationId xmlns:a16="http://schemas.microsoft.com/office/drawing/2014/main" id="{4D352E54-3502-F04D-B6EB-4EF8B5554F0D}"/>
              </a:ext>
            </a:extLst>
          </p:cNvPr>
          <p:cNvSpPr txBox="1"/>
          <p:nvPr/>
        </p:nvSpPr>
        <p:spPr>
          <a:xfrm>
            <a:off x="310005" y="6356191"/>
            <a:ext cx="4273146" cy="440890"/>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FF0000"/>
                </a:solidFill>
              </a:rPr>
              <a:t>See notes pane for instructions on customizing this slide.</a:t>
            </a:r>
          </a:p>
        </p:txBody>
      </p:sp>
    </p:spTree>
    <p:extLst>
      <p:ext uri="{BB962C8B-B14F-4D97-AF65-F5344CB8AC3E}">
        <p14:creationId xmlns:p14="http://schemas.microsoft.com/office/powerpoint/2010/main" val="5337634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D194C-E61F-454F-9E97-8688E4FC826A}"/>
              </a:ext>
            </a:extLst>
          </p:cNvPr>
          <p:cNvSpPr>
            <a:spLocks noGrp="1"/>
          </p:cNvSpPr>
          <p:nvPr>
            <p:ph type="title"/>
          </p:nvPr>
        </p:nvSpPr>
        <p:spPr/>
        <p:txBody>
          <a:bodyPr/>
          <a:lstStyle/>
          <a:p>
            <a:r>
              <a:rPr lang="en-US"/>
              <a:t>Personas</a:t>
            </a:r>
          </a:p>
        </p:txBody>
      </p:sp>
      <p:sp>
        <p:nvSpPr>
          <p:cNvPr id="6" name="Text Placeholder 5">
            <a:extLst>
              <a:ext uri="{FF2B5EF4-FFF2-40B4-BE49-F238E27FC236}">
                <a16:creationId xmlns:a16="http://schemas.microsoft.com/office/drawing/2014/main" id="{B817B666-679B-4D45-B3CA-ABC05E8CABB0}"/>
              </a:ext>
            </a:extLst>
          </p:cNvPr>
          <p:cNvSpPr>
            <a:spLocks noGrp="1"/>
          </p:cNvSpPr>
          <p:nvPr>
            <p:ph type="body" sz="quarter" idx="12"/>
          </p:nvPr>
        </p:nvSpPr>
        <p:spPr>
          <a:xfrm>
            <a:off x="426423" y="1338810"/>
            <a:ext cx="11339774" cy="353045"/>
          </a:xfrm>
        </p:spPr>
        <p:txBody>
          <a:bodyPr/>
          <a:lstStyle/>
          <a:p>
            <a:r>
              <a:rPr lang="en-US"/>
              <a:t>Who will use your solution? What tools do they need to do their jobs?</a:t>
            </a:r>
          </a:p>
        </p:txBody>
      </p:sp>
      <p:sp>
        <p:nvSpPr>
          <p:cNvPr id="8" name="TextBox 7">
            <a:extLst>
              <a:ext uri="{FF2B5EF4-FFF2-40B4-BE49-F238E27FC236}">
                <a16:creationId xmlns:a16="http://schemas.microsoft.com/office/drawing/2014/main" id="{4D352E54-3502-F04D-B6EB-4EF8B5554F0D}"/>
              </a:ext>
            </a:extLst>
          </p:cNvPr>
          <p:cNvSpPr txBox="1"/>
          <p:nvPr/>
        </p:nvSpPr>
        <p:spPr>
          <a:xfrm>
            <a:off x="310005" y="6356191"/>
            <a:ext cx="4273146" cy="440890"/>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FF0000"/>
                </a:solidFill>
              </a:rPr>
              <a:t>See notes pane for instructions on customizing this slide.</a:t>
            </a:r>
          </a:p>
        </p:txBody>
      </p:sp>
      <p:pic>
        <p:nvPicPr>
          <p:cNvPr id="25" name="Graphic 24" descr="User">
            <a:extLst>
              <a:ext uri="{FF2B5EF4-FFF2-40B4-BE49-F238E27FC236}">
                <a16:creationId xmlns:a16="http://schemas.microsoft.com/office/drawing/2014/main" id="{E3F7686A-ACF8-1449-B119-DE566D3D36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6063" y="4803771"/>
            <a:ext cx="914400" cy="914400"/>
          </a:xfrm>
          <a:prstGeom prst="rect">
            <a:avLst/>
          </a:prstGeom>
        </p:spPr>
      </p:pic>
      <p:pic>
        <p:nvPicPr>
          <p:cNvPr id="26" name="Graphic 25" descr="Female Profile">
            <a:extLst>
              <a:ext uri="{FF2B5EF4-FFF2-40B4-BE49-F238E27FC236}">
                <a16:creationId xmlns:a16="http://schemas.microsoft.com/office/drawing/2014/main" id="{B024E2FE-4DD1-3940-B1EE-C916019528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59018" y="2315196"/>
            <a:ext cx="914400" cy="914400"/>
          </a:xfrm>
          <a:prstGeom prst="rect">
            <a:avLst/>
          </a:prstGeom>
        </p:spPr>
      </p:pic>
      <p:sp>
        <p:nvSpPr>
          <p:cNvPr id="27" name="TextBox 26">
            <a:extLst>
              <a:ext uri="{FF2B5EF4-FFF2-40B4-BE49-F238E27FC236}">
                <a16:creationId xmlns:a16="http://schemas.microsoft.com/office/drawing/2014/main" id="{5D86BE43-4D37-D747-8D7D-A4717981E053}"/>
              </a:ext>
            </a:extLst>
          </p:cNvPr>
          <p:cNvSpPr txBox="1"/>
          <p:nvPr/>
        </p:nvSpPr>
        <p:spPr>
          <a:xfrm>
            <a:off x="2349518" y="1924092"/>
            <a:ext cx="533400" cy="381000"/>
          </a:xfrm>
          <a:prstGeom prst="rect">
            <a:avLst/>
          </a:prstGeom>
        </p:spPr>
        <p:txBody>
          <a:bodyPr vert="horz" wrap="none" lIns="91440" tIns="91440" rIns="91440" bIns="91440" rtlCol="0" anchor="t">
            <a:noAutofit/>
          </a:bodyPr>
          <a:lstStyle/>
          <a:p>
            <a:pPr algn="ctr"/>
            <a:r>
              <a:rPr lang="en-CA" sz="2000" b="1">
                <a:latin typeface="Segoe UI" pitchFamily="34" charset="0"/>
                <a:ea typeface="Segoe UI" pitchFamily="34" charset="0"/>
                <a:cs typeface="Segoe UI" pitchFamily="34" charset="0"/>
              </a:rPr>
              <a:t>Example: Knowledge Worker</a:t>
            </a:r>
          </a:p>
        </p:txBody>
      </p:sp>
      <p:sp>
        <p:nvSpPr>
          <p:cNvPr id="28" name="TextBox 27">
            <a:extLst>
              <a:ext uri="{FF2B5EF4-FFF2-40B4-BE49-F238E27FC236}">
                <a16:creationId xmlns:a16="http://schemas.microsoft.com/office/drawing/2014/main" id="{815F7548-6294-1D4F-A01B-28749C04A546}"/>
              </a:ext>
            </a:extLst>
          </p:cNvPr>
          <p:cNvSpPr txBox="1"/>
          <p:nvPr/>
        </p:nvSpPr>
        <p:spPr>
          <a:xfrm>
            <a:off x="3266563" y="4273864"/>
            <a:ext cx="533400" cy="381000"/>
          </a:xfrm>
          <a:prstGeom prst="rect">
            <a:avLst/>
          </a:prstGeom>
        </p:spPr>
        <p:txBody>
          <a:bodyPr vert="horz" wrap="none" lIns="91440" tIns="91440" rIns="91440" bIns="91440" rtlCol="0" anchor="t">
            <a:noAutofit/>
          </a:bodyPr>
          <a:lstStyle/>
          <a:p>
            <a:pPr algn="ctr"/>
            <a:r>
              <a:rPr lang="en-CA" sz="2000" b="1">
                <a:latin typeface="Segoe UI" pitchFamily="34" charset="0"/>
                <a:ea typeface="Segoe UI" pitchFamily="34" charset="0"/>
                <a:cs typeface="Segoe UI" pitchFamily="34" charset="0"/>
              </a:rPr>
              <a:t>&lt;Insert persona name&gt;</a:t>
            </a:r>
          </a:p>
        </p:txBody>
      </p:sp>
      <p:sp>
        <p:nvSpPr>
          <p:cNvPr id="29" name="TextBox 28">
            <a:extLst>
              <a:ext uri="{FF2B5EF4-FFF2-40B4-BE49-F238E27FC236}">
                <a16:creationId xmlns:a16="http://schemas.microsoft.com/office/drawing/2014/main" id="{BF96946E-EC04-8645-A066-EAA2EE1BBCA6}"/>
              </a:ext>
            </a:extLst>
          </p:cNvPr>
          <p:cNvSpPr txBox="1"/>
          <p:nvPr/>
        </p:nvSpPr>
        <p:spPr>
          <a:xfrm>
            <a:off x="6219945" y="1924092"/>
            <a:ext cx="533400" cy="381000"/>
          </a:xfrm>
          <a:prstGeom prst="rect">
            <a:avLst/>
          </a:prstGeom>
        </p:spPr>
        <p:txBody>
          <a:bodyPr vert="horz" wrap="none" lIns="91440" tIns="91440" rIns="91440" bIns="91440" rtlCol="0" anchor="t">
            <a:noAutofit/>
          </a:bodyPr>
          <a:lstStyle/>
          <a:p>
            <a:pPr algn="ctr"/>
            <a:r>
              <a:rPr lang="en-CA" sz="2000" b="1">
                <a:latin typeface="Segoe UI" pitchFamily="34" charset="0"/>
                <a:ea typeface="Segoe UI" pitchFamily="34" charset="0"/>
                <a:cs typeface="Segoe UI" pitchFamily="34" charset="0"/>
              </a:rPr>
              <a:t>&lt;Insert persona name&gt;</a:t>
            </a:r>
          </a:p>
        </p:txBody>
      </p:sp>
      <p:sp>
        <p:nvSpPr>
          <p:cNvPr id="30" name="TextBox 29">
            <a:extLst>
              <a:ext uri="{FF2B5EF4-FFF2-40B4-BE49-F238E27FC236}">
                <a16:creationId xmlns:a16="http://schemas.microsoft.com/office/drawing/2014/main" id="{1844E4BB-4FFE-BC48-B71E-BC5ED60214D5}"/>
              </a:ext>
            </a:extLst>
          </p:cNvPr>
          <p:cNvSpPr txBox="1"/>
          <p:nvPr/>
        </p:nvSpPr>
        <p:spPr>
          <a:xfrm>
            <a:off x="1244618" y="3132221"/>
            <a:ext cx="2743200" cy="830997"/>
          </a:xfrm>
          <a:prstGeom prst="rect">
            <a:avLst/>
          </a:prstGeom>
        </p:spPr>
        <p:txBody>
          <a:bodyPr vert="horz" wrap="square" lIns="91440" tIns="91440" rIns="91440" bIns="91440" rtlCol="0" anchor="t">
            <a:spAutoFit/>
          </a:bodyPr>
          <a:lstStyle/>
          <a:p>
            <a:pPr algn="ctr"/>
            <a:r>
              <a:rPr lang="en-CA" sz="1400">
                <a:latin typeface="Segoe UI" pitchFamily="34" charset="0"/>
                <a:ea typeface="Segoe UI" pitchFamily="34" charset="0"/>
                <a:cs typeface="Segoe UI" pitchFamily="34" charset="0"/>
              </a:rPr>
              <a:t>“My goal is to find the information I need quickly and get my work done effectively”</a:t>
            </a:r>
          </a:p>
        </p:txBody>
      </p:sp>
      <p:sp>
        <p:nvSpPr>
          <p:cNvPr id="31" name="TextBox 30">
            <a:extLst>
              <a:ext uri="{FF2B5EF4-FFF2-40B4-BE49-F238E27FC236}">
                <a16:creationId xmlns:a16="http://schemas.microsoft.com/office/drawing/2014/main" id="{5C8440B1-3095-4547-B3A0-04723D3240DD}"/>
              </a:ext>
            </a:extLst>
          </p:cNvPr>
          <p:cNvSpPr txBox="1"/>
          <p:nvPr/>
        </p:nvSpPr>
        <p:spPr>
          <a:xfrm>
            <a:off x="1547888" y="5762416"/>
            <a:ext cx="3970751" cy="400110"/>
          </a:xfrm>
          <a:prstGeom prst="rect">
            <a:avLst/>
          </a:prstGeom>
        </p:spPr>
        <p:txBody>
          <a:bodyPr vert="horz" wrap="square" lIns="91440" tIns="91440" rIns="91440" bIns="91440" rtlCol="0" anchor="t">
            <a:spAutoFit/>
          </a:bodyPr>
          <a:lstStyle/>
          <a:p>
            <a:pPr algn="ctr"/>
            <a:r>
              <a:rPr lang="en-CA" sz="1400">
                <a:latin typeface="Segoe UI" pitchFamily="34" charset="0"/>
                <a:ea typeface="Segoe UI" pitchFamily="34" charset="0"/>
                <a:cs typeface="Segoe UI" pitchFamily="34" charset="0"/>
              </a:rPr>
              <a:t>“&lt;Insert persona goal&gt;”</a:t>
            </a:r>
          </a:p>
        </p:txBody>
      </p:sp>
      <p:cxnSp>
        <p:nvCxnSpPr>
          <p:cNvPr id="32" name="Straight Connector 31">
            <a:extLst>
              <a:ext uri="{FF2B5EF4-FFF2-40B4-BE49-F238E27FC236}">
                <a16:creationId xmlns:a16="http://schemas.microsoft.com/office/drawing/2014/main" id="{28A77BA3-4FDD-8548-937F-62A56E731DBC}"/>
              </a:ext>
            </a:extLst>
          </p:cNvPr>
          <p:cNvCxnSpPr/>
          <p:nvPr/>
        </p:nvCxnSpPr>
        <p:spPr>
          <a:xfrm>
            <a:off x="3282276" y="4139546"/>
            <a:ext cx="6781800" cy="0"/>
          </a:xfrm>
          <a:prstGeom prst="line">
            <a:avLst/>
          </a:prstGeom>
          <a:ln>
            <a:solidFill>
              <a:srgbClr val="0E4F51"/>
            </a:solidFill>
          </a:ln>
        </p:spPr>
        <p:style>
          <a:lnRef idx="1">
            <a:schemeClr val="accent6"/>
          </a:lnRef>
          <a:fillRef idx="0">
            <a:schemeClr val="accent6"/>
          </a:fillRef>
          <a:effectRef idx="0">
            <a:schemeClr val="accent6"/>
          </a:effectRef>
          <a:fontRef idx="minor">
            <a:schemeClr val="tx1"/>
          </a:fontRef>
        </p:style>
      </p:cxnSp>
      <p:pic>
        <p:nvPicPr>
          <p:cNvPr id="33" name="Graphic 32" descr="User">
            <a:extLst>
              <a:ext uri="{FF2B5EF4-FFF2-40B4-BE49-F238E27FC236}">
                <a16:creationId xmlns:a16="http://schemas.microsoft.com/office/drawing/2014/main" id="{5703108D-9AE5-3C46-A8A6-979DC5FCB9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9553" y="4803771"/>
            <a:ext cx="914400" cy="914400"/>
          </a:xfrm>
          <a:prstGeom prst="rect">
            <a:avLst/>
          </a:prstGeom>
        </p:spPr>
      </p:pic>
      <p:pic>
        <p:nvPicPr>
          <p:cNvPr id="34" name="Graphic 33" descr="Female Profile">
            <a:extLst>
              <a:ext uri="{FF2B5EF4-FFF2-40B4-BE49-F238E27FC236}">
                <a16:creationId xmlns:a16="http://schemas.microsoft.com/office/drawing/2014/main" id="{73D10E2B-322F-544B-B08D-056AAA7A00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33940" y="4803771"/>
            <a:ext cx="914400" cy="914400"/>
          </a:xfrm>
          <a:prstGeom prst="rect">
            <a:avLst/>
          </a:prstGeom>
        </p:spPr>
      </p:pic>
      <p:sp>
        <p:nvSpPr>
          <p:cNvPr id="35" name="TextBox 34">
            <a:extLst>
              <a:ext uri="{FF2B5EF4-FFF2-40B4-BE49-F238E27FC236}">
                <a16:creationId xmlns:a16="http://schemas.microsoft.com/office/drawing/2014/main" id="{C99DFB04-06CB-CB4E-B5CA-F1EC20AC2E64}"/>
              </a:ext>
            </a:extLst>
          </p:cNvPr>
          <p:cNvSpPr txBox="1"/>
          <p:nvPr/>
        </p:nvSpPr>
        <p:spPr>
          <a:xfrm>
            <a:off x="8625517" y="4273864"/>
            <a:ext cx="533400" cy="381000"/>
          </a:xfrm>
          <a:prstGeom prst="rect">
            <a:avLst/>
          </a:prstGeom>
        </p:spPr>
        <p:txBody>
          <a:bodyPr vert="horz" wrap="none" lIns="91440" tIns="91440" rIns="91440" bIns="91440" rtlCol="0" anchor="t">
            <a:noAutofit/>
          </a:bodyPr>
          <a:lstStyle/>
          <a:p>
            <a:pPr algn="ctr"/>
            <a:r>
              <a:rPr lang="en-CA" sz="2000" b="1">
                <a:latin typeface="Segoe UI" pitchFamily="34" charset="0"/>
                <a:ea typeface="Segoe UI" pitchFamily="34" charset="0"/>
                <a:cs typeface="Segoe UI" pitchFamily="34" charset="0"/>
              </a:rPr>
              <a:t>&lt;Insert persona name&gt;</a:t>
            </a:r>
          </a:p>
        </p:txBody>
      </p:sp>
      <p:sp>
        <p:nvSpPr>
          <p:cNvPr id="36" name="TextBox 35">
            <a:extLst>
              <a:ext uri="{FF2B5EF4-FFF2-40B4-BE49-F238E27FC236}">
                <a16:creationId xmlns:a16="http://schemas.microsoft.com/office/drawing/2014/main" id="{47DD83AC-9B9B-C847-88A0-B8D3D13EB020}"/>
              </a:ext>
            </a:extLst>
          </p:cNvPr>
          <p:cNvSpPr txBox="1"/>
          <p:nvPr/>
        </p:nvSpPr>
        <p:spPr>
          <a:xfrm>
            <a:off x="4886445" y="3143732"/>
            <a:ext cx="3200401" cy="400110"/>
          </a:xfrm>
          <a:prstGeom prst="rect">
            <a:avLst/>
          </a:prstGeom>
        </p:spPr>
        <p:txBody>
          <a:bodyPr vert="horz" wrap="square" lIns="91440" tIns="91440" rIns="91440" bIns="91440" rtlCol="0" anchor="t">
            <a:spAutoFit/>
          </a:bodyPr>
          <a:lstStyle/>
          <a:p>
            <a:pPr algn="ctr"/>
            <a:r>
              <a:rPr lang="en-CA" sz="1400">
                <a:latin typeface="Segoe UI" pitchFamily="34" charset="0"/>
                <a:ea typeface="Segoe UI" pitchFamily="34" charset="0"/>
                <a:cs typeface="Segoe UI" pitchFamily="34" charset="0"/>
              </a:rPr>
              <a:t>“&lt;Insert persona goal&gt;”</a:t>
            </a:r>
          </a:p>
        </p:txBody>
      </p:sp>
      <p:pic>
        <p:nvPicPr>
          <p:cNvPr id="37" name="Graphic 36" descr="Users">
            <a:extLst>
              <a:ext uri="{FF2B5EF4-FFF2-40B4-BE49-F238E27FC236}">
                <a16:creationId xmlns:a16="http://schemas.microsoft.com/office/drawing/2014/main" id="{5A6AF54D-F12D-D445-902B-18ECD74C5A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6035" y="2315196"/>
            <a:ext cx="914400" cy="914400"/>
          </a:xfrm>
          <a:prstGeom prst="rect">
            <a:avLst/>
          </a:prstGeom>
        </p:spPr>
      </p:pic>
      <p:sp>
        <p:nvSpPr>
          <p:cNvPr id="38" name="TextBox 37">
            <a:extLst>
              <a:ext uri="{FF2B5EF4-FFF2-40B4-BE49-F238E27FC236}">
                <a16:creationId xmlns:a16="http://schemas.microsoft.com/office/drawing/2014/main" id="{E55BAC54-C219-2C46-90EB-75E8A92F699E}"/>
              </a:ext>
            </a:extLst>
          </p:cNvPr>
          <p:cNvSpPr txBox="1"/>
          <p:nvPr/>
        </p:nvSpPr>
        <p:spPr>
          <a:xfrm>
            <a:off x="9696535" y="1924092"/>
            <a:ext cx="533400" cy="381000"/>
          </a:xfrm>
          <a:prstGeom prst="rect">
            <a:avLst/>
          </a:prstGeom>
        </p:spPr>
        <p:txBody>
          <a:bodyPr vert="horz" wrap="none" lIns="91440" tIns="91440" rIns="91440" bIns="91440" rtlCol="0" anchor="t">
            <a:noAutofit/>
          </a:bodyPr>
          <a:lstStyle/>
          <a:p>
            <a:pPr algn="ctr"/>
            <a:r>
              <a:rPr lang="en-CA" sz="2000" b="1">
                <a:latin typeface="Segoe UI" pitchFamily="34" charset="0"/>
                <a:ea typeface="Segoe UI" pitchFamily="34" charset="0"/>
                <a:cs typeface="Segoe UI" pitchFamily="34" charset="0"/>
              </a:rPr>
              <a:t>&lt;Insert persona name&gt;</a:t>
            </a:r>
          </a:p>
        </p:txBody>
      </p:sp>
      <p:sp>
        <p:nvSpPr>
          <p:cNvPr id="39" name="TextBox 38">
            <a:extLst>
              <a:ext uri="{FF2B5EF4-FFF2-40B4-BE49-F238E27FC236}">
                <a16:creationId xmlns:a16="http://schemas.microsoft.com/office/drawing/2014/main" id="{51398330-5784-7C45-B7F8-2BE9777519EC}"/>
              </a:ext>
            </a:extLst>
          </p:cNvPr>
          <p:cNvSpPr txBox="1"/>
          <p:nvPr/>
        </p:nvSpPr>
        <p:spPr>
          <a:xfrm>
            <a:off x="8478700" y="3149061"/>
            <a:ext cx="2969070" cy="400110"/>
          </a:xfrm>
          <a:prstGeom prst="rect">
            <a:avLst/>
          </a:prstGeom>
        </p:spPr>
        <p:txBody>
          <a:bodyPr vert="horz" wrap="square" lIns="91440" tIns="91440" rIns="91440" bIns="91440" rtlCol="0" anchor="t">
            <a:spAutoFit/>
          </a:bodyPr>
          <a:lstStyle/>
          <a:p>
            <a:pPr algn="ctr"/>
            <a:r>
              <a:rPr lang="en-CA" sz="1400">
                <a:latin typeface="Segoe UI" pitchFamily="34" charset="0"/>
                <a:ea typeface="Segoe UI" pitchFamily="34" charset="0"/>
                <a:cs typeface="Segoe UI" pitchFamily="34" charset="0"/>
              </a:rPr>
              <a:t>“&lt;Insert persona goal&gt;”</a:t>
            </a:r>
          </a:p>
        </p:txBody>
      </p:sp>
      <p:sp>
        <p:nvSpPr>
          <p:cNvPr id="40" name="TextBox 39">
            <a:extLst>
              <a:ext uri="{FF2B5EF4-FFF2-40B4-BE49-F238E27FC236}">
                <a16:creationId xmlns:a16="http://schemas.microsoft.com/office/drawing/2014/main" id="{D171F93C-66BF-C94A-AB4A-F726A1149B2D}"/>
              </a:ext>
            </a:extLst>
          </p:cNvPr>
          <p:cNvSpPr txBox="1"/>
          <p:nvPr/>
        </p:nvSpPr>
        <p:spPr>
          <a:xfrm>
            <a:off x="7292017" y="5762416"/>
            <a:ext cx="3200401" cy="400110"/>
          </a:xfrm>
          <a:prstGeom prst="rect">
            <a:avLst/>
          </a:prstGeom>
        </p:spPr>
        <p:txBody>
          <a:bodyPr vert="horz" wrap="square" lIns="91440" tIns="91440" rIns="91440" bIns="91440" rtlCol="0" anchor="t">
            <a:spAutoFit/>
          </a:bodyPr>
          <a:lstStyle/>
          <a:p>
            <a:pPr algn="ctr"/>
            <a:r>
              <a:rPr lang="en-CA" sz="1400">
                <a:latin typeface="Segoe UI" pitchFamily="34" charset="0"/>
                <a:ea typeface="Segoe UI" pitchFamily="34" charset="0"/>
                <a:cs typeface="Segoe UI" pitchFamily="34" charset="0"/>
              </a:rPr>
              <a:t>“&lt;Insert persona goal&gt;”</a:t>
            </a:r>
          </a:p>
        </p:txBody>
      </p:sp>
      <p:pic>
        <p:nvPicPr>
          <p:cNvPr id="41" name="Graphic 40" descr="User">
            <a:extLst>
              <a:ext uri="{FF2B5EF4-FFF2-40B4-BE49-F238E27FC236}">
                <a16:creationId xmlns:a16="http://schemas.microsoft.com/office/drawing/2014/main" id="{F16BC7ED-B3E0-B64C-AB44-B6DD8B5CF9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29445" y="2315196"/>
            <a:ext cx="914400" cy="914400"/>
          </a:xfrm>
          <a:prstGeom prst="rect">
            <a:avLst/>
          </a:prstGeom>
        </p:spPr>
      </p:pic>
    </p:spTree>
    <p:extLst>
      <p:ext uri="{BB962C8B-B14F-4D97-AF65-F5344CB8AC3E}">
        <p14:creationId xmlns:p14="http://schemas.microsoft.com/office/powerpoint/2010/main" val="40089526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7D194C-E61F-454F-9E97-8688E4FC826A}"/>
              </a:ext>
            </a:extLst>
          </p:cNvPr>
          <p:cNvSpPr>
            <a:spLocks noGrp="1"/>
          </p:cNvSpPr>
          <p:nvPr>
            <p:ph type="title"/>
          </p:nvPr>
        </p:nvSpPr>
        <p:spPr/>
        <p:txBody>
          <a:bodyPr/>
          <a:lstStyle/>
          <a:p>
            <a:r>
              <a:rPr lang="en-US"/>
              <a:t>Solution experience design</a:t>
            </a:r>
          </a:p>
        </p:txBody>
      </p:sp>
      <p:sp>
        <p:nvSpPr>
          <p:cNvPr id="8" name="TextBox 7">
            <a:extLst>
              <a:ext uri="{FF2B5EF4-FFF2-40B4-BE49-F238E27FC236}">
                <a16:creationId xmlns:a16="http://schemas.microsoft.com/office/drawing/2014/main" id="{4D352E54-3502-F04D-B6EB-4EF8B5554F0D}"/>
              </a:ext>
            </a:extLst>
          </p:cNvPr>
          <p:cNvSpPr txBox="1"/>
          <p:nvPr/>
        </p:nvSpPr>
        <p:spPr>
          <a:xfrm>
            <a:off x="454968" y="6356191"/>
            <a:ext cx="4273146" cy="440890"/>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FF0000"/>
                </a:solidFill>
              </a:rPr>
              <a:t>See notes pane for instructions on customizing this slide.</a:t>
            </a:r>
          </a:p>
        </p:txBody>
      </p:sp>
      <p:sp>
        <p:nvSpPr>
          <p:cNvPr id="9" name="TextBox 8">
            <a:extLst>
              <a:ext uri="{FF2B5EF4-FFF2-40B4-BE49-F238E27FC236}">
                <a16:creationId xmlns:a16="http://schemas.microsoft.com/office/drawing/2014/main" id="{99A183F5-33AE-1242-983E-85E7D23F73BB}"/>
              </a:ext>
            </a:extLst>
          </p:cNvPr>
          <p:cNvSpPr txBox="1"/>
          <p:nvPr/>
        </p:nvSpPr>
        <p:spPr>
          <a:xfrm>
            <a:off x="826488" y="5861795"/>
            <a:ext cx="3018228" cy="589896"/>
          </a:xfrm>
          <a:prstGeom prst="rect">
            <a:avLst/>
          </a:prstGeom>
          <a:noFill/>
        </p:spPr>
        <p:txBody>
          <a:bodyPr wrap="square" bIns="72000" spcCol="180000" rtlCol="0">
            <a:spAutoFit/>
          </a:bodyPr>
          <a:lstStyle/>
          <a:p>
            <a:pPr>
              <a:lnSpc>
                <a:spcPct val="113000"/>
              </a:lnSpc>
            </a:pPr>
            <a:r>
              <a:rPr lang="en-CA" sz="1400"/>
              <a:t>SharePoint news web part</a:t>
            </a:r>
          </a:p>
          <a:p>
            <a:pPr>
              <a:lnSpc>
                <a:spcPct val="113000"/>
              </a:lnSpc>
            </a:pPr>
            <a:r>
              <a:rPr lang="en-CA" sz="1400"/>
              <a:t>Audience targeting</a:t>
            </a:r>
          </a:p>
        </p:txBody>
      </p:sp>
      <p:sp>
        <p:nvSpPr>
          <p:cNvPr id="10" name="Rectangle 9">
            <a:extLst>
              <a:ext uri="{FF2B5EF4-FFF2-40B4-BE49-F238E27FC236}">
                <a16:creationId xmlns:a16="http://schemas.microsoft.com/office/drawing/2014/main" id="{33FF51A5-DEDB-664C-9227-CE64504EDEB0}"/>
              </a:ext>
            </a:extLst>
          </p:cNvPr>
          <p:cNvSpPr/>
          <p:nvPr/>
        </p:nvSpPr>
        <p:spPr>
          <a:xfrm>
            <a:off x="937084" y="3497636"/>
            <a:ext cx="2492878" cy="6661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t>Personalized news and content</a:t>
            </a:r>
          </a:p>
        </p:txBody>
      </p:sp>
      <p:sp>
        <p:nvSpPr>
          <p:cNvPr id="11" name="Rectangle 10">
            <a:extLst>
              <a:ext uri="{FF2B5EF4-FFF2-40B4-BE49-F238E27FC236}">
                <a16:creationId xmlns:a16="http://schemas.microsoft.com/office/drawing/2014/main" id="{7FC19162-81F8-DF47-9894-11616952EF09}"/>
              </a:ext>
            </a:extLst>
          </p:cNvPr>
          <p:cNvSpPr/>
          <p:nvPr/>
        </p:nvSpPr>
        <p:spPr>
          <a:xfrm>
            <a:off x="937084" y="4163750"/>
            <a:ext cx="2492878" cy="158574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chemeClr val="tx1"/>
                </a:solidFill>
              </a:rPr>
              <a:t>Keep people up-to-date with corporate, departmental, business unit and regional news</a:t>
            </a:r>
          </a:p>
          <a:p>
            <a:pPr marL="285750" indent="-285750">
              <a:buFont typeface="Arial" panose="020B0604020202020204" pitchFamily="34" charset="0"/>
              <a:buChar char="•"/>
            </a:pPr>
            <a:r>
              <a:rPr lang="en-US" sz="1400">
                <a:solidFill>
                  <a:schemeClr val="tx1"/>
                </a:solidFill>
              </a:rPr>
              <a:t>Engage audience with likes, comments, and social re-sharing</a:t>
            </a:r>
          </a:p>
        </p:txBody>
      </p:sp>
      <p:sp>
        <p:nvSpPr>
          <p:cNvPr id="12" name="Rectangle 11">
            <a:extLst>
              <a:ext uri="{FF2B5EF4-FFF2-40B4-BE49-F238E27FC236}">
                <a16:creationId xmlns:a16="http://schemas.microsoft.com/office/drawing/2014/main" id="{C8DB0F56-CC80-1A4C-8547-21EE7282073F}"/>
              </a:ext>
            </a:extLst>
          </p:cNvPr>
          <p:cNvSpPr/>
          <p:nvPr/>
        </p:nvSpPr>
        <p:spPr>
          <a:xfrm>
            <a:off x="3796870" y="3497636"/>
            <a:ext cx="2492878" cy="6661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t>&lt;Insert experience name&gt;</a:t>
            </a:r>
          </a:p>
        </p:txBody>
      </p:sp>
      <p:sp>
        <p:nvSpPr>
          <p:cNvPr id="13" name="Rectangle 12">
            <a:extLst>
              <a:ext uri="{FF2B5EF4-FFF2-40B4-BE49-F238E27FC236}">
                <a16:creationId xmlns:a16="http://schemas.microsoft.com/office/drawing/2014/main" id="{BD731BBA-D66D-A24A-896D-FC41FDE66100}"/>
              </a:ext>
            </a:extLst>
          </p:cNvPr>
          <p:cNvSpPr/>
          <p:nvPr/>
        </p:nvSpPr>
        <p:spPr>
          <a:xfrm>
            <a:off x="3796870" y="4158076"/>
            <a:ext cx="2492878" cy="158574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chemeClr val="tx1"/>
                </a:solidFill>
              </a:rPr>
              <a:t>&lt;Insert description of experience&gt;</a:t>
            </a:r>
          </a:p>
          <a:p>
            <a:pPr marL="285750" indent="-285750">
              <a:buFont typeface="Arial" panose="020B0604020202020204" pitchFamily="34" charset="0"/>
              <a:buChar char="•"/>
            </a:pPr>
            <a:endParaRPr lang="en-US" sz="1400">
              <a:solidFill>
                <a:schemeClr val="tx1"/>
              </a:solidFill>
            </a:endParaRPr>
          </a:p>
        </p:txBody>
      </p:sp>
      <p:sp>
        <p:nvSpPr>
          <p:cNvPr id="14" name="Rectangle 13">
            <a:extLst>
              <a:ext uri="{FF2B5EF4-FFF2-40B4-BE49-F238E27FC236}">
                <a16:creationId xmlns:a16="http://schemas.microsoft.com/office/drawing/2014/main" id="{3F5120FD-6F23-AE48-9BD5-2DB849DA3A14}"/>
              </a:ext>
            </a:extLst>
          </p:cNvPr>
          <p:cNvSpPr/>
          <p:nvPr/>
        </p:nvSpPr>
        <p:spPr>
          <a:xfrm>
            <a:off x="6656656" y="3497636"/>
            <a:ext cx="2492878" cy="6661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t>&lt;Insert experience name&gt;</a:t>
            </a:r>
          </a:p>
        </p:txBody>
      </p:sp>
      <p:sp>
        <p:nvSpPr>
          <p:cNvPr id="15" name="Rectangle 14">
            <a:extLst>
              <a:ext uri="{FF2B5EF4-FFF2-40B4-BE49-F238E27FC236}">
                <a16:creationId xmlns:a16="http://schemas.microsoft.com/office/drawing/2014/main" id="{28A68D52-1CA5-474F-B7F9-180DFB6B1482}"/>
              </a:ext>
            </a:extLst>
          </p:cNvPr>
          <p:cNvSpPr/>
          <p:nvPr/>
        </p:nvSpPr>
        <p:spPr>
          <a:xfrm>
            <a:off x="6656656" y="4158075"/>
            <a:ext cx="2492878" cy="158574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chemeClr val="tx1"/>
                </a:solidFill>
              </a:rPr>
              <a:t>&lt;Insert description of experience&gt;</a:t>
            </a:r>
          </a:p>
        </p:txBody>
      </p:sp>
      <p:sp>
        <p:nvSpPr>
          <p:cNvPr id="16" name="Rectangle 15">
            <a:extLst>
              <a:ext uri="{FF2B5EF4-FFF2-40B4-BE49-F238E27FC236}">
                <a16:creationId xmlns:a16="http://schemas.microsoft.com/office/drawing/2014/main" id="{2C8A80B9-CDC7-E941-9C42-C06A4ABD8323}"/>
              </a:ext>
            </a:extLst>
          </p:cNvPr>
          <p:cNvSpPr/>
          <p:nvPr/>
        </p:nvSpPr>
        <p:spPr>
          <a:xfrm>
            <a:off x="9516442" y="3497636"/>
            <a:ext cx="2492878" cy="6661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t>&lt;Insert experience name&gt;</a:t>
            </a:r>
          </a:p>
        </p:txBody>
      </p:sp>
      <p:sp>
        <p:nvSpPr>
          <p:cNvPr id="17" name="Rectangle 16">
            <a:extLst>
              <a:ext uri="{FF2B5EF4-FFF2-40B4-BE49-F238E27FC236}">
                <a16:creationId xmlns:a16="http://schemas.microsoft.com/office/drawing/2014/main" id="{8C0597CA-7F9D-B94F-96A0-41116CB7C666}"/>
              </a:ext>
            </a:extLst>
          </p:cNvPr>
          <p:cNvSpPr/>
          <p:nvPr/>
        </p:nvSpPr>
        <p:spPr>
          <a:xfrm>
            <a:off x="9516442" y="4158074"/>
            <a:ext cx="2492878" cy="158574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chemeClr val="tx1"/>
                </a:solidFill>
              </a:rPr>
              <a:t>&lt;Insert description of experience&gt;</a:t>
            </a:r>
          </a:p>
        </p:txBody>
      </p:sp>
      <p:pic>
        <p:nvPicPr>
          <p:cNvPr id="18" name="Picture 17">
            <a:extLst>
              <a:ext uri="{FF2B5EF4-FFF2-40B4-BE49-F238E27FC236}">
                <a16:creationId xmlns:a16="http://schemas.microsoft.com/office/drawing/2014/main" id="{D5CBCB79-49FC-CC43-8ABD-F1B6BD6CE33C}"/>
              </a:ext>
            </a:extLst>
          </p:cNvPr>
          <p:cNvPicPr>
            <a:picLocks noChangeAspect="1"/>
          </p:cNvPicPr>
          <p:nvPr/>
        </p:nvPicPr>
        <p:blipFill>
          <a:blip r:embed="rId3"/>
          <a:stretch>
            <a:fillRect/>
          </a:stretch>
        </p:blipFill>
        <p:spPr>
          <a:xfrm>
            <a:off x="1025284" y="1392750"/>
            <a:ext cx="2316478" cy="1856811"/>
          </a:xfrm>
          <a:prstGeom prst="rect">
            <a:avLst/>
          </a:prstGeom>
        </p:spPr>
      </p:pic>
      <p:sp>
        <p:nvSpPr>
          <p:cNvPr id="19" name="TextBox 18">
            <a:extLst>
              <a:ext uri="{FF2B5EF4-FFF2-40B4-BE49-F238E27FC236}">
                <a16:creationId xmlns:a16="http://schemas.microsoft.com/office/drawing/2014/main" id="{300E4E53-059C-0F4C-BE7A-1E1CAF34A569}"/>
              </a:ext>
            </a:extLst>
          </p:cNvPr>
          <p:cNvSpPr txBox="1"/>
          <p:nvPr/>
        </p:nvSpPr>
        <p:spPr>
          <a:xfrm>
            <a:off x="3796870" y="5861795"/>
            <a:ext cx="2492878" cy="589896"/>
          </a:xfrm>
          <a:prstGeom prst="rect">
            <a:avLst/>
          </a:prstGeom>
          <a:noFill/>
        </p:spPr>
        <p:txBody>
          <a:bodyPr wrap="square" bIns="72000" spcCol="180000" rtlCol="0">
            <a:spAutoFit/>
          </a:bodyPr>
          <a:lstStyle/>
          <a:p>
            <a:pPr>
              <a:lnSpc>
                <a:spcPct val="113000"/>
              </a:lnSpc>
            </a:pPr>
            <a:r>
              <a:rPr lang="en-CA" sz="1400"/>
              <a:t>&lt;Insert Microsoft 365 component name&gt;</a:t>
            </a:r>
          </a:p>
        </p:txBody>
      </p:sp>
      <p:sp>
        <p:nvSpPr>
          <p:cNvPr id="22" name="TextBox 21">
            <a:extLst>
              <a:ext uri="{FF2B5EF4-FFF2-40B4-BE49-F238E27FC236}">
                <a16:creationId xmlns:a16="http://schemas.microsoft.com/office/drawing/2014/main" id="{0CBA77D0-FC01-3540-BB1A-64375203DCC8}"/>
              </a:ext>
            </a:extLst>
          </p:cNvPr>
          <p:cNvSpPr txBox="1"/>
          <p:nvPr/>
        </p:nvSpPr>
        <p:spPr>
          <a:xfrm>
            <a:off x="6656656" y="5861795"/>
            <a:ext cx="2492878" cy="589896"/>
          </a:xfrm>
          <a:prstGeom prst="rect">
            <a:avLst/>
          </a:prstGeom>
          <a:noFill/>
        </p:spPr>
        <p:txBody>
          <a:bodyPr wrap="square" bIns="72000" spcCol="180000" rtlCol="0">
            <a:spAutoFit/>
          </a:bodyPr>
          <a:lstStyle/>
          <a:p>
            <a:pPr>
              <a:lnSpc>
                <a:spcPct val="113000"/>
              </a:lnSpc>
            </a:pPr>
            <a:r>
              <a:rPr lang="en-CA" sz="1400"/>
              <a:t>&lt;Insert Microsoft 365 component name&gt;</a:t>
            </a:r>
          </a:p>
        </p:txBody>
      </p:sp>
      <p:sp>
        <p:nvSpPr>
          <p:cNvPr id="24" name="TextBox 23">
            <a:extLst>
              <a:ext uri="{FF2B5EF4-FFF2-40B4-BE49-F238E27FC236}">
                <a16:creationId xmlns:a16="http://schemas.microsoft.com/office/drawing/2014/main" id="{19966868-AD11-5644-948E-734A5C9F2C2D}"/>
              </a:ext>
            </a:extLst>
          </p:cNvPr>
          <p:cNvSpPr txBox="1"/>
          <p:nvPr/>
        </p:nvSpPr>
        <p:spPr>
          <a:xfrm>
            <a:off x="9516442" y="5861795"/>
            <a:ext cx="2492878" cy="589896"/>
          </a:xfrm>
          <a:prstGeom prst="rect">
            <a:avLst/>
          </a:prstGeom>
          <a:noFill/>
        </p:spPr>
        <p:txBody>
          <a:bodyPr wrap="square" bIns="72000" spcCol="180000" rtlCol="0">
            <a:spAutoFit/>
          </a:bodyPr>
          <a:lstStyle/>
          <a:p>
            <a:pPr>
              <a:lnSpc>
                <a:spcPct val="113000"/>
              </a:lnSpc>
            </a:pPr>
            <a:r>
              <a:rPr lang="en-CA" sz="1400"/>
              <a:t>&lt;Insert Microsoft 365 component name&gt;</a:t>
            </a:r>
          </a:p>
        </p:txBody>
      </p:sp>
      <p:sp>
        <p:nvSpPr>
          <p:cNvPr id="25" name="TextBox 24">
            <a:extLst>
              <a:ext uri="{FF2B5EF4-FFF2-40B4-BE49-F238E27FC236}">
                <a16:creationId xmlns:a16="http://schemas.microsoft.com/office/drawing/2014/main" id="{75C7541F-A1B1-F644-821A-84942629A793}"/>
              </a:ext>
            </a:extLst>
          </p:cNvPr>
          <p:cNvSpPr txBox="1"/>
          <p:nvPr/>
        </p:nvSpPr>
        <p:spPr>
          <a:xfrm rot="16200000">
            <a:off x="-174933" y="4246242"/>
            <a:ext cx="1182440" cy="307777"/>
          </a:xfrm>
          <a:prstGeom prst="rect">
            <a:avLst/>
          </a:prstGeom>
          <a:noFill/>
        </p:spPr>
        <p:txBody>
          <a:bodyPr wrap="none" rtlCol="0">
            <a:spAutoFit/>
          </a:bodyPr>
          <a:lstStyle/>
          <a:p>
            <a:r>
              <a:rPr lang="en-CA" sz="1400" b="1"/>
              <a:t>Experiences</a:t>
            </a:r>
          </a:p>
        </p:txBody>
      </p:sp>
      <p:sp>
        <p:nvSpPr>
          <p:cNvPr id="26" name="TextBox 25">
            <a:extLst>
              <a:ext uri="{FF2B5EF4-FFF2-40B4-BE49-F238E27FC236}">
                <a16:creationId xmlns:a16="http://schemas.microsoft.com/office/drawing/2014/main" id="{18C6D3E7-DC5A-4B45-8689-08790F5268FA}"/>
              </a:ext>
            </a:extLst>
          </p:cNvPr>
          <p:cNvSpPr txBox="1"/>
          <p:nvPr/>
        </p:nvSpPr>
        <p:spPr>
          <a:xfrm rot="16200000">
            <a:off x="-189147" y="5974877"/>
            <a:ext cx="1255472" cy="307777"/>
          </a:xfrm>
          <a:prstGeom prst="rect">
            <a:avLst/>
          </a:prstGeom>
          <a:noFill/>
        </p:spPr>
        <p:txBody>
          <a:bodyPr wrap="none" rtlCol="0">
            <a:spAutoFit/>
          </a:bodyPr>
          <a:lstStyle/>
          <a:p>
            <a:r>
              <a:rPr lang="en-CA" sz="1400" b="1"/>
              <a:t>Components</a:t>
            </a:r>
          </a:p>
        </p:txBody>
      </p:sp>
      <p:sp>
        <p:nvSpPr>
          <p:cNvPr id="5" name="TextBox 4">
            <a:extLst>
              <a:ext uri="{FF2B5EF4-FFF2-40B4-BE49-F238E27FC236}">
                <a16:creationId xmlns:a16="http://schemas.microsoft.com/office/drawing/2014/main" id="{8CC77976-C1DB-7E49-B879-2C73FC235F79}"/>
              </a:ext>
            </a:extLst>
          </p:cNvPr>
          <p:cNvSpPr txBox="1"/>
          <p:nvPr/>
        </p:nvSpPr>
        <p:spPr>
          <a:xfrm>
            <a:off x="3863776" y="1392750"/>
            <a:ext cx="2313432" cy="1856232"/>
          </a:xfrm>
          <a:prstGeom prst="rect">
            <a:avLst/>
          </a:prstGeom>
          <a:noFill/>
          <a:ln>
            <a:solidFill>
              <a:schemeClr val="accent6"/>
            </a:solidFill>
          </a:ln>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&lt;Insert experience image&gt;</a:t>
            </a:r>
          </a:p>
        </p:txBody>
      </p:sp>
      <p:sp>
        <p:nvSpPr>
          <p:cNvPr id="27" name="TextBox 26">
            <a:extLst>
              <a:ext uri="{FF2B5EF4-FFF2-40B4-BE49-F238E27FC236}">
                <a16:creationId xmlns:a16="http://schemas.microsoft.com/office/drawing/2014/main" id="{280FACF7-0F64-6B40-80EE-AC726176E56E}"/>
              </a:ext>
            </a:extLst>
          </p:cNvPr>
          <p:cNvSpPr txBox="1"/>
          <p:nvPr/>
        </p:nvSpPr>
        <p:spPr>
          <a:xfrm>
            <a:off x="6737072" y="1411338"/>
            <a:ext cx="2313432" cy="1856232"/>
          </a:xfrm>
          <a:prstGeom prst="rect">
            <a:avLst/>
          </a:prstGeom>
          <a:noFill/>
          <a:ln>
            <a:solidFill>
              <a:schemeClr val="accent6"/>
            </a:solidFill>
          </a:ln>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&lt;Insert experience image&gt;</a:t>
            </a:r>
          </a:p>
        </p:txBody>
      </p:sp>
      <p:sp>
        <p:nvSpPr>
          <p:cNvPr id="28" name="TextBox 27">
            <a:extLst>
              <a:ext uri="{FF2B5EF4-FFF2-40B4-BE49-F238E27FC236}">
                <a16:creationId xmlns:a16="http://schemas.microsoft.com/office/drawing/2014/main" id="{C4E7CBFC-6CD6-FA42-9CC2-0BB14AD6F8D5}"/>
              </a:ext>
            </a:extLst>
          </p:cNvPr>
          <p:cNvSpPr txBox="1"/>
          <p:nvPr/>
        </p:nvSpPr>
        <p:spPr>
          <a:xfrm>
            <a:off x="9621514" y="1418775"/>
            <a:ext cx="2313432" cy="1856232"/>
          </a:xfrm>
          <a:prstGeom prst="rect">
            <a:avLst/>
          </a:prstGeom>
          <a:noFill/>
          <a:ln>
            <a:solidFill>
              <a:schemeClr val="accent6"/>
            </a:solidFill>
          </a:ln>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&lt;Insert experience image&gt;</a:t>
            </a:r>
          </a:p>
        </p:txBody>
      </p:sp>
    </p:spTree>
    <p:extLst>
      <p:ext uri="{BB962C8B-B14F-4D97-AF65-F5344CB8AC3E}">
        <p14:creationId xmlns:p14="http://schemas.microsoft.com/office/powerpoint/2010/main" val="2783646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1000"/>
                                        <p:tgtEl>
                                          <p:spTgt spid="22"/>
                                        </p:tgtEl>
                                      </p:cBhvr>
                                    </p:animEffect>
                                    <p:anim calcmode="lin" valueType="num">
                                      <p:cBhvr>
                                        <p:cTn id="51" dur="1000" fill="hold"/>
                                        <p:tgtEl>
                                          <p:spTgt spid="22"/>
                                        </p:tgtEl>
                                        <p:attrNameLst>
                                          <p:attrName>ppt_x</p:attrName>
                                        </p:attrNameLst>
                                      </p:cBhvr>
                                      <p:tavLst>
                                        <p:tav tm="0">
                                          <p:val>
                                            <p:strVal val="#ppt_x"/>
                                          </p:val>
                                        </p:tav>
                                        <p:tav tm="100000">
                                          <p:val>
                                            <p:strVal val="#ppt_x"/>
                                          </p:val>
                                        </p:tav>
                                      </p:tavLst>
                                    </p:anim>
                                    <p:anim calcmode="lin" valueType="num">
                                      <p:cBhvr>
                                        <p:cTn id="5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animBg="1"/>
      <p:bldP spid="14" grpId="0" animBg="1"/>
      <p:bldP spid="15" grpId="0" animBg="1"/>
      <p:bldP spid="16" grpId="0" animBg="1"/>
      <p:bldP spid="17" grpId="0" animBg="1"/>
      <p:bldP spid="19" grpId="0"/>
      <p:bldP spid="22" grpId="0"/>
      <p:bldP spid="24" grpId="0"/>
      <p:bldP spid="25" grpId="0"/>
      <p:bldP spid="26" grpId="0"/>
    </p:bldLst>
  </p:timing>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365_Powerpoint_template.potx" id="{A7125C9F-B92E-4E55-80C2-CBF1F92D2638}" vid="{B27B4353-A3A3-422C-8715-EEC23B2489A1}"/>
    </a:ext>
  </a:extLst>
</a:theme>
</file>

<file path=ppt/theme/theme2.xml><?xml version="1.0" encoding="utf-8"?>
<a:theme xmlns:a="http://schemas.openxmlformats.org/drawingml/2006/main" name="5-30055_Lync Template 2012 - 16x9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5.xml><?xml version="1.0" encoding="utf-8"?>
<a:theme xmlns:a="http://schemas.openxmlformats.org/drawingml/2006/main" name="1_SOYS 2019">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3C4FF08DDE754C93AA1746678631AA" ma:contentTypeVersion="11" ma:contentTypeDescription="Create a new document." ma:contentTypeScope="" ma:versionID="c2fc203d0a9dcf7a530e0666c2609c26">
  <xsd:schema xmlns:xsd="http://www.w3.org/2001/XMLSchema" xmlns:xs="http://www.w3.org/2001/XMLSchema" xmlns:p="http://schemas.microsoft.com/office/2006/metadata/properties" xmlns:ns2="794b469d-6578-46c5-b1c3-409c0b655b92" xmlns:ns3="89b03084-027d-423b-bb35-2efe0b79be17" targetNamespace="http://schemas.microsoft.com/office/2006/metadata/properties" ma:root="true" ma:fieldsID="3dbaf1e935f01649443b9e0e183de0c3" ns2:_="" ns3:_="">
    <xsd:import namespace="794b469d-6578-46c5-b1c3-409c0b655b92"/>
    <xsd:import namespace="89b03084-027d-423b-bb35-2efe0b79be1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4b469d-6578-46c5-b1c3-409c0b655b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b03084-027d-423b-bb35-2efe0b79be17"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794b469d-6578-46c5-b1c3-409c0b655b92" xsi:nil="true"/>
  </documentManagement>
</p:properties>
</file>

<file path=customXml/itemProps1.xml><?xml version="1.0" encoding="utf-8"?>
<ds:datastoreItem xmlns:ds="http://schemas.openxmlformats.org/officeDocument/2006/customXml" ds:itemID="{CCA21955-BE5C-413E-8476-3A56113AEBB6}">
  <ds:schemaRefs>
    <ds:schemaRef ds:uri="http://schemas.microsoft.com/sharepoint/v3/contenttype/forms"/>
  </ds:schemaRefs>
</ds:datastoreItem>
</file>

<file path=customXml/itemProps2.xml><?xml version="1.0" encoding="utf-8"?>
<ds:datastoreItem xmlns:ds="http://schemas.openxmlformats.org/officeDocument/2006/customXml" ds:itemID="{CB4E4674-972F-40DB-9A8C-FD5C0C49918B}">
  <ds:schemaRefs>
    <ds:schemaRef ds:uri="794b469d-6578-46c5-b1c3-409c0b655b92"/>
    <ds:schemaRef ds:uri="89b03084-027d-423b-bb35-2efe0b79be1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1965347-B571-4AD6-B70B-673FDC879F53}">
  <ds:schemaRefs>
    <ds:schemaRef ds:uri="4d644345-5b60-405a-abbf-d964536d0822"/>
    <ds:schemaRef ds:uri="794b469d-6578-46c5-b1c3-409c0b655b9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6</Slides>
  <Notes>6</Notes>
  <HiddenSlides>0</HiddenSlides>
  <ScaleCrop>false</ScaleCrop>
  <HeadingPairs>
    <vt:vector size="4" baseType="variant">
      <vt:variant>
        <vt:lpstr>Theme</vt:lpstr>
      </vt:variant>
      <vt:variant>
        <vt:i4>5</vt:i4>
      </vt:variant>
      <vt:variant>
        <vt:lpstr>Slide Titles</vt:lpstr>
      </vt:variant>
      <vt:variant>
        <vt:i4>6</vt:i4>
      </vt:variant>
    </vt:vector>
  </HeadingPairs>
  <TitlesOfParts>
    <vt:vector size="11" baseType="lpstr">
      <vt:lpstr>Microsoft 365 PPT Template - 2018</vt:lpstr>
      <vt:lpstr>5-30055_Lync Template 2012 - 16x9 - White Background</vt:lpstr>
      <vt:lpstr>1_Microsoft 365 PPT Template - 2018</vt:lpstr>
      <vt:lpstr>Black Template</vt:lpstr>
      <vt:lpstr>1_SOYS 2019</vt:lpstr>
      <vt:lpstr>Intelligent Intranet  </vt:lpstr>
      <vt:lpstr>Implement</vt:lpstr>
      <vt:lpstr>Define solutions based on business goals and scenarios</vt:lpstr>
      <vt:lpstr>Solution objectives and measures</vt:lpstr>
      <vt:lpstr>Personas</vt:lpstr>
      <vt:lpstr>Solution experience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Matthw</dc:creator>
  <cp:revision>1</cp:revision>
  <dcterms:created xsi:type="dcterms:W3CDTF">1601-01-01T00:00:00Z</dcterms:created>
  <dcterms:modified xsi:type="dcterms:W3CDTF">2020-06-30T02:12:46Z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benjamin.burke@avanade.com</vt:lpwstr>
  </property>
  <property fmtid="{D5CDD505-2E9C-101B-9397-08002B2CF9AE}" pid="5" name="MSIP_Label_236020b0-6d69-48c1-9bb5-c586c1062b70_SetDate">
    <vt:lpwstr>2019-04-01T18:03:50.1874195Z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Extended_MSFT_Method">
    <vt:lpwstr>Automatic</vt:lpwstr>
  </property>
  <property fmtid="{D5CDD505-2E9C-101B-9397-08002B2CF9AE}" pid="9" name="MSIP_Label_5fae8262-b78e-4366-8929-a5d6aac95320_Enabled">
    <vt:lpwstr>True</vt:lpwstr>
  </property>
  <property fmtid="{D5CDD505-2E9C-101B-9397-08002B2CF9AE}" pid="10" name="MSIP_Label_5fae8262-b78e-4366-8929-a5d6aac95320_SiteId">
    <vt:lpwstr>cf36141c-ddd7-45a7-b073-111f66d0b30c</vt:lpwstr>
  </property>
  <property fmtid="{D5CDD505-2E9C-101B-9397-08002B2CF9AE}" pid="11" name="MSIP_Label_5fae8262-b78e-4366-8929-a5d6aac95320_Owner">
    <vt:lpwstr>benjamin.burke@avanade.com</vt:lpwstr>
  </property>
  <property fmtid="{D5CDD505-2E9C-101B-9397-08002B2CF9AE}" pid="12" name="MSIP_Label_5fae8262-b78e-4366-8929-a5d6aac95320_SetDate">
    <vt:lpwstr>2019-04-01T18:03:50.1879134Z</vt:lpwstr>
  </property>
  <property fmtid="{D5CDD505-2E9C-101B-9397-08002B2CF9AE}" pid="13" name="MSIP_Label_5fae8262-b78e-4366-8929-a5d6aac95320_Name">
    <vt:lpwstr>Recipients Have Full Control</vt:lpwstr>
  </property>
  <property fmtid="{D5CDD505-2E9C-101B-9397-08002B2CF9AE}" pid="14" name="MSIP_Label_5fae8262-b78e-4366-8929-a5d6aac95320_Application">
    <vt:lpwstr>Microsoft Azure Information Protection</vt:lpwstr>
  </property>
  <property fmtid="{D5CDD505-2E9C-101B-9397-08002B2CF9AE}" pid="15" name="MSIP_Label_5fae8262-b78e-4366-8929-a5d6aac95320_Parent">
    <vt:lpwstr>236020b0-6d69-48c1-9bb5-c586c1062b70</vt:lpwstr>
  </property>
  <property fmtid="{D5CDD505-2E9C-101B-9397-08002B2CF9AE}" pid="16" name="MSIP_Label_5fae8262-b78e-4366-8929-a5d6aac95320_Extended_MSFT_Method">
    <vt:lpwstr>Automatic</vt:lpwstr>
  </property>
  <property fmtid="{D5CDD505-2E9C-101B-9397-08002B2CF9AE}" pid="17" name="MSIP_Label_f42aa342-8706-4288-bd11-ebb85995028c_Enabled">
    <vt:lpwstr>True</vt:lpwstr>
  </property>
  <property fmtid="{D5CDD505-2E9C-101B-9397-08002B2CF9AE}" pid="18" name="MSIP_Label_f42aa342-8706-4288-bd11-ebb85995028c_SiteId">
    <vt:lpwstr>72f988bf-86f1-41af-91ab-2d7cd011db47</vt:lpwstr>
  </property>
  <property fmtid="{D5CDD505-2E9C-101B-9397-08002B2CF9AE}" pid="19" name="MSIP_Label_f42aa342-8706-4288-bd11-ebb85995028c_Owner">
    <vt:lpwstr>zakimoha@microsoft.com</vt:lpwstr>
  </property>
  <property fmtid="{D5CDD505-2E9C-101B-9397-08002B2CF9AE}" pid="20" name="MSIP_Label_f42aa342-8706-4288-bd11-ebb85995028c_SetDate">
    <vt:lpwstr>2017-10-26T22:45:40.8478949Z</vt:lpwstr>
  </property>
  <property fmtid="{D5CDD505-2E9C-101B-9397-08002B2CF9AE}" pid="21" name="MSIP_Label_f42aa342-8706-4288-bd11-ebb85995028c_Name">
    <vt:lpwstr>General</vt:lpwstr>
  </property>
  <property fmtid="{D5CDD505-2E9C-101B-9397-08002B2CF9AE}" pid="22" name="MSIP_Label_f42aa342-8706-4288-bd11-ebb85995028c_Application">
    <vt:lpwstr>Microsoft Azure Information Protection</vt:lpwstr>
  </property>
  <property fmtid="{D5CDD505-2E9C-101B-9397-08002B2CF9AE}" pid="23" name="MSIP_Label_f42aa342-8706-4288-bd11-ebb85995028c_Extended_MSFT_Method">
    <vt:lpwstr>Automatic</vt:lpwstr>
  </property>
  <property fmtid="{D5CDD505-2E9C-101B-9397-08002B2CF9AE}" pid="24" name="Sensitivity">
    <vt:lpwstr>Confidential Recipients Have Full Control General</vt:lpwstr>
  </property>
  <property fmtid="{D5CDD505-2E9C-101B-9397-08002B2CF9AE}" pid="25" name="AuthorIds_UIVersion_63488">
    <vt:lpwstr>12</vt:lpwstr>
  </property>
  <property fmtid="{D5CDD505-2E9C-101B-9397-08002B2CF9AE}" pid="26" name="AuthorIds_UIVersion_3584">
    <vt:lpwstr>126</vt:lpwstr>
  </property>
  <property fmtid="{D5CDD505-2E9C-101B-9397-08002B2CF9AE}" pid="27" name="AuthorIds_UIVersion_12800">
    <vt:lpwstr>126</vt:lpwstr>
  </property>
  <property fmtid="{D5CDD505-2E9C-101B-9397-08002B2CF9AE}" pid="28" name="AuthorIds_UIVersion_14336">
    <vt:lpwstr>126</vt:lpwstr>
  </property>
  <property fmtid="{D5CDD505-2E9C-101B-9397-08002B2CF9AE}" pid="29" name="ContentTypeId">
    <vt:lpwstr>0x010100D53C4FF08DDE754C93AA1746678631AA</vt:lpwstr>
  </property>
</Properties>
</file>